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31F74-0084-4891-ACFF-50ADBE87E2E7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3D80-8FF4-4D76-ABDA-42C5BC65D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395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23 - 25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3D80-8FF4-4D76-ABDA-42C5BC65DD4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85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</a:t>
            </a:r>
            <a:r>
              <a:rPr lang="sk-SK"/>
              <a:t>37 - 38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81B8-27D8-453A-977C-BDE69C13F5D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27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25 - 26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3D80-8FF4-4D76-ABDA-42C5BC65DD4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91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26 - 28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3D80-8FF4-4D76-ABDA-42C5BC65DD4A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74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28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3D80-8FF4-4D76-ABDA-42C5BC65DD4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63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</a:t>
            </a:r>
            <a:r>
              <a:rPr lang="sk-SK"/>
              <a:t>28 - 29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3D80-8FF4-4D76-ABDA-42C5BC65DD4A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984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31 - 33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81B8-27D8-453A-977C-BDE69C13F5D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34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33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81B8-27D8-453A-977C-BDE69C13F5D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652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34 - 35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81B8-27D8-453A-977C-BDE69C13F5D2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56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35 - 37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81B8-27D8-453A-977C-BDE69C13F5D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29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191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24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24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750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25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0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13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05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35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32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5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CAB193F2-6E86-44A9-B4C5-889711D9F6E4}" type="datetimeFigureOut">
              <a:rPr lang="sk-SK" smtClean="0"/>
              <a:t>17. 1. 2019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0CDFCC59-2DE1-4E7F-970B-47B59436D27E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818020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E1BA4-0AD6-4905-A0B6-4350C9B28FEB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Vstup Slovenskej republiky do Európskej únie a NATO</a:t>
            </a:r>
          </a:p>
        </p:txBody>
      </p:sp>
    </p:spTree>
    <p:extLst>
      <p:ext uri="{BB962C8B-B14F-4D97-AF65-F5344CB8AC3E}">
        <p14:creationId xmlns:p14="http://schemas.microsoft.com/office/powerpoint/2010/main" val="272677205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C5A36-7633-4033-B198-47A88D8A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Cesta Slovenska do NATO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089ED6-F7F1-491E-91EA-4B9CEB2D7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Severoatlantická rada pre spoluprácu – dialóg s krajinami bývalej Varšavskej zmluvy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Partnerstvo za mier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Kandidátske krajiny – funkčné demokracie, trhová ekonomika, prispieť k obrne NATO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Washingtonský summit – Akčný plán členstva pre lepšiu prípravu kandidátskych krajín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Kompatibilita s požiadavkami NATO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Ozbrojené sily SR – spolupráca na mierových misiách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2002 – Prístupové rokovania o vstupe do Aliancie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29.3.2004 – Vstup SR do NATO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E56B869D-172F-4AD8-88BC-C71D4344B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03" y="3619968"/>
            <a:ext cx="20478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8148" r="12159" b="24498"/>
          <a:stretch/>
        </p:blipFill>
        <p:spPr bwMode="auto">
          <a:xfrm>
            <a:off x="9233940" y="4467068"/>
            <a:ext cx="2788171" cy="209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3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5955B-058B-4DD2-9A32-9521572B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024327" cy="1143000"/>
          </a:xfrm>
        </p:spPr>
        <p:txBody>
          <a:bodyPr/>
          <a:lstStyle/>
          <a:p>
            <a:r>
              <a:rPr lang="sk-SK" dirty="0"/>
              <a:t>SR ako člen NATO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C273B7-4A84-459B-9CA7-08F993FDC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Dodržiavať Washingtonskú zmluvu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Čl. 5 – útok na jedného člena je útok na celú Alianciu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Poskytovanie Ozbrojených síl na medzinárodné operácie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AFOR, KFOR – humanitárne misie počas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Kosovskej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krízy (pred vstupom SR do NATO)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ISAF – Afganistan, ženijné jednotky, tímy na likvidáciu munície a výbušnín (2004 – 2014)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 – nástupca ISAF (2014 - ), výcvik a podpora afganských bezpečnostných síl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Misie na rozvoj spolupráce – Bosna a Hercegovina, Kyjev, Sarajevo, Irak, Pobaltie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Výcvikové misie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E3054C4F-028A-4983-BA46-8922A75A9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A7CF28E-4108-4F92-8C30-E65B4368A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46" y="228276"/>
            <a:ext cx="4060035" cy="27438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43" y="4891145"/>
            <a:ext cx="2830018" cy="18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52" y="4884171"/>
            <a:ext cx="2423098" cy="180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4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C9F3A-1E1F-437B-9C2C-A25D6C9F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86607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7E537-5721-4A2D-9B80-E7CD37A9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Vznik a vývoj Európskej únie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D0CA9F-4015-4641-8C24-1C1158FF9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2. svetovej vojne snaha o mier v Európe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Európske spoločenstvo pre uhlie a oceľ – 1951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Európske hospodárske spoločenstvo – 1957			Európske spoločenstvá - 1967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Európske spoločenstvo pre atómovú energiu – 1957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Prvé voľby do Európskeho parlamentu – 1975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Schengenská dohoda – 1985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Európska únia – 1992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Maastrichtská zmluva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Amsterdamská zmluva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A6F5949B-660A-4B78-9907-3619121D0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" name="Pravá zložená zátvorka 3">
            <a:extLst>
              <a:ext uri="{FF2B5EF4-FFF2-40B4-BE49-F238E27FC236}">
                <a16:creationId xmlns:a16="http://schemas.microsoft.com/office/drawing/2014/main" id="{A21400FC-D3E4-4FC9-9D1F-6CE3B71A1365}"/>
              </a:ext>
            </a:extLst>
          </p:cNvPr>
          <p:cNvSpPr/>
          <p:nvPr/>
        </p:nvSpPr>
        <p:spPr bwMode="auto">
          <a:xfrm>
            <a:off x="6673361" y="2145323"/>
            <a:ext cx="1099037" cy="1283677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2E27BFB-0A6C-407B-875B-52134FA4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753" y="3653357"/>
            <a:ext cx="4557300" cy="30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3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7482C-BE5A-4032-B4F7-41590725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Vstup SR do EÚ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E9A8F9-2583-4294-B294-3DFD4C5B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Kodanské kritériá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Európsky štát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Akceptovať zásady EÚ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Zabezpečenie demokracie a ochrany ľudských práv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4.10.1993 – Asociačná dohoda – začiatok prístupového procesu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27.6.1995 – Oficiálna žiadosť o vstup do EÚ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Negociačný proces – preberanie európskej legislatívy (2000 – 2002)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16.4.2003 – Podpísanie prístupovej zmluvy v Aténach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1.5.2004 – Vstup SR do EÚ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2F2B57C5-655A-4015-A3E5-22AE1C331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51" y="1618311"/>
            <a:ext cx="3497705" cy="233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45" y="4833967"/>
            <a:ext cx="3387777" cy="19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88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351B3-609C-4D30-8083-F2B7B98E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SR členom EÚ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D6413D-8E3C-4799-8307-3637F831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Plnenie záväzkov voči EÚ (rozpočet, právo a nariadenia EÚ)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Vstup do eurozóny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Podpísanie Lisabonskej zmluvy (EÚ ako právny subjekt)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 europoslancov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Integrácia do schengenského priestoru (vonkajšia hranica EÚ s Ukrajinou)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Predsedníctvo v Rade EÚ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Parížska dohoda (regulácia skleníkových plynov)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DDF7A865-9B82-44A2-8762-FC681A2DF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14610" r="12470" b="18169"/>
          <a:stretch/>
        </p:blipFill>
        <p:spPr bwMode="auto">
          <a:xfrm>
            <a:off x="8994098" y="1606252"/>
            <a:ext cx="2577225" cy="18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07" y="4055254"/>
            <a:ext cx="3786266" cy="252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75" y="5029435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2506B-112F-458A-BF32-9C203563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SR a obranná politika EÚ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856667-706F-4315-95C4-BCABB94D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Primárna úloha zabezpečiť mier v Európe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Spoločná bezpečnostná a obranná politika – 1993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Realizácia opatrení a misií na udržanie mieru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Vzťah medzi EÚ a NATO – Berlín plus (2002)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Realizácia misií samostatne aj spoločne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Vojenská časť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Odzbrojovacie, humanitárne, úlohy na prevenciu konfliktov, vojenské poradenstvo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Civilná časť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Policajné, administratívne, demobilizačné, monitorovacie, </a:t>
            </a:r>
            <a:r>
              <a:rPr lang="sk-SK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reintegračné</a:t>
            </a: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úlohy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880108DC-DCA7-4CC7-8F96-BC22507C9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01" y="451992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70" y="1454268"/>
            <a:ext cx="3822491" cy="286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3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E697C-EBFF-4307-B76B-E5889F6B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Angažovanosť SR v obrannej politike EÚ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2530C6-8DFB-45DD-B9B3-910A22EC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600201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EUFOR ALTHEA 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Bosna a Hercegovina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EUMM Gruzínsko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EUNAFOR MED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Sophia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Kontrola južného Stredomoria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PESCO - 2017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Stála štruktúrovaná spolupráca EÚ v oblasti obrany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Predsedníctvo SR v OBSE - 2019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(Organizácia pre bezpečnosť a spoluprácu v Európe)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917F4737-9102-47BC-85F9-3D11A388D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098" name="Picture 2" descr="D:\oravecmar\Vojenská osveta\VO 1-2019\Obrázky\EÚ\Obr. 3 - Misie E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92" y="1469036"/>
            <a:ext cx="5445620" cy="32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0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1" y="4394828"/>
            <a:ext cx="3451798" cy="225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E59B91-D577-4A94-B982-7F0F08EF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Vznik a vývoj Severoatlantickej aliancie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CFF0E3-F961-4902-AFDE-30A275DD6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Dva tábory po 2. svetovej vojne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Trumanova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doktrína – začiatok Studenej vojny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Veľká Británia, Francúzsko, BENELUX, USA, Kanada – Washingtonská zmluva (1949)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Transatlantická bezpečnosť – čl. 5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Reakcia – Varšavská zmluva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Konferencia pre bezpečnosť a spoluprácu v Európe – Helsinský záverečný akt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Protikomunistické revolúcie a rozpad ZSSR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E04E88CE-464B-4FC4-907F-51CB5438F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"/>
          <a:stretch/>
        </p:blipFill>
        <p:spPr bwMode="auto">
          <a:xfrm>
            <a:off x="4080314" y="4968400"/>
            <a:ext cx="1675910" cy="165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46" y="1153870"/>
            <a:ext cx="2029568" cy="15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50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60F4A-CA9E-4E24-8B3F-246A5E56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Modernizácia NATO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E4323D-FB64-4B63-94FF-E82B91DD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Kríza NATO – občianska vojna v Juhoslávii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Iniciatíva Partnerstvo za mier – stabilita v bývalom Východnom bloku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Teroristické útoky – politická nestabilita v regiónoch mimo pôsobnosti NATO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Trvalá sloboda a ISAF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Rada NATO – Rusko - obnovenie vzťahov s Ruskou federáciou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A2CCC68F-C5F2-45D5-A475-0F77E31A2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83" y="4152276"/>
            <a:ext cx="4232713" cy="23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18" y="3905846"/>
            <a:ext cx="4918335" cy="279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8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DA5AAD2-43D8-43D4-96E2-3C130C9F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39" y="2649894"/>
            <a:ext cx="6545018" cy="35835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37AF57-F053-44DB-8E35-5E346ACF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Štruktúra NATO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556F8B-7B28-4D32-AD62-89AFEE4D2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59" y="1488234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Severoatlantická rada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Generálny tajomník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Skupina pre jadrové plánovanie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Medzinárodný štáb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Podriadené organizácie a agentúry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Vojenský výbor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Veliteľstvo spojeneckých síl pre operácie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Veliteľstvo spojeneckých síl pre transformáciu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Medzinárodný vojenský štáb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017ABA4F-3645-46D8-A7A0-49B0966B7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926472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608</Words>
  <Application>Microsoft Office PowerPoint</Application>
  <PresentationFormat>Širokouhlá</PresentationFormat>
  <Paragraphs>112</Paragraphs>
  <Slides>12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Prúd</vt:lpstr>
      <vt:lpstr>Vstup Slovenskej republiky do Európskej únie a NATO</vt:lpstr>
      <vt:lpstr>Vznik a vývoj Európskej únie</vt:lpstr>
      <vt:lpstr>Vstup SR do EÚ</vt:lpstr>
      <vt:lpstr>SR členom EÚ</vt:lpstr>
      <vt:lpstr>SR a obranná politika EÚ</vt:lpstr>
      <vt:lpstr>Angažovanosť SR v obrannej politike EÚ</vt:lpstr>
      <vt:lpstr>Vznik a vývoj Severoatlantickej aliancie</vt:lpstr>
      <vt:lpstr>Modernizácia NATO</vt:lpstr>
      <vt:lpstr>Štruktúra NATO</vt:lpstr>
      <vt:lpstr>Cesta Slovenska do NATO</vt:lpstr>
      <vt:lpstr>SR ako člen NATO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Vstup Slovenskej republiky do Európskej únie</dc:title>
  <dc:creator>Marek Oravec</dc:creator>
  <cp:lastModifiedBy>Marek Oravec</cp:lastModifiedBy>
  <cp:revision>14</cp:revision>
  <dcterms:created xsi:type="dcterms:W3CDTF">2019-01-14T06:48:15Z</dcterms:created>
  <dcterms:modified xsi:type="dcterms:W3CDTF">2019-01-17T12:06:32Z</dcterms:modified>
</cp:coreProperties>
</file>