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FEF8DCD1-A998-48F3-B092-D856CD6F32C7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xmlns="" id="{B555B2C2-65F4-4E7E-A873-F58C60AD19C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xmlns="" id="{43BB1CC1-AF0E-4405-A943-EA5F93D0B41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xmlns="" id="{5058E680-2FCE-445B-9BD8-1594F158A13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xmlns="" id="{35BF0677-C287-497D-964B-2DD492DDC10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xmlns="" id="{ABD7187E-06FA-4B8A-86C9-F4ACF063CC7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xmlns="" id="{87C5331C-BB70-4350-883F-C7231CAD31E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7928B868-2323-4675-BAEA-BE7547ED559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sz="1800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xmlns="" id="{2E9C61BA-A4FD-4461-B811-02CFDA50A28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sz="1800"/>
            </a:p>
          </p:txBody>
        </p:sp>
      </p:grpSp>
      <p:sp>
        <p:nvSpPr>
          <p:cNvPr id="4609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4609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xmlns="" id="{319105FB-5C49-4C34-9BF2-62C706E86EE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F94CDD0-CCFF-4F1A-A085-CDBBFAC53A0F}" type="datetimeFigureOut">
              <a:rPr lang="sk-SK" smtClean="0"/>
              <a:t>11. 1. 2019</a:t>
            </a:fld>
            <a:endParaRPr lang="sk-SK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xmlns="" id="{C42CE139-1032-4898-9D81-8958F96BE7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xmlns="" id="{C0B79E1B-AE9C-49DB-B74D-87FCD67497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8CDCD7F-0E60-438F-9588-C0D8C87D65A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9662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1860245D-7587-4781-A1DF-0231DC85DA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4CDD0-CCFF-4F1A-A085-CDBBFAC53A0F}" type="datetimeFigureOut">
              <a:rPr lang="sk-SK" smtClean="0"/>
              <a:t>11. 1. 2019</a:t>
            </a:fld>
            <a:endParaRPr lang="sk-S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3DCBAC98-D650-4746-A36D-D808D586ED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DCD7F-0E60-438F-9588-C0D8C87D65A9}" type="slidenum">
              <a:rPr lang="sk-SK" smtClean="0"/>
              <a:t>‹#›</a:t>
            </a:fld>
            <a:endParaRPr lang="sk-SK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E1A4CB7F-C179-4E81-A8C3-D6DC94512FC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034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5884D9FA-D98B-4CE8-A71E-3D72C8D749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4CDD0-CCFF-4F1A-A085-CDBBFAC53A0F}" type="datetimeFigureOut">
              <a:rPr lang="sk-SK" smtClean="0"/>
              <a:t>11. 1. 2019</a:t>
            </a:fld>
            <a:endParaRPr lang="sk-S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2E1C93AF-2C98-4CF9-B1E7-2C0EF89E0E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DCD7F-0E60-438F-9588-C0D8C87D65A9}" type="slidenum">
              <a:rPr lang="sk-SK" smtClean="0"/>
              <a:t>‹#›</a:t>
            </a:fld>
            <a:endParaRPr lang="sk-SK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9B63871F-1E61-4C67-9C3F-395DA8CBA1D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173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1DA268CB-F793-4E0A-B013-3E00032F7C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4CDD0-CCFF-4F1A-A085-CDBBFAC53A0F}" type="datetimeFigureOut">
              <a:rPr lang="sk-SK" smtClean="0"/>
              <a:t>11. 1. 2019</a:t>
            </a:fld>
            <a:endParaRPr lang="sk-S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041FA12B-7315-4A42-986F-E16E69BB34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DCD7F-0E60-438F-9588-C0D8C87D65A9}" type="slidenum">
              <a:rPr lang="sk-SK" smtClean="0"/>
              <a:t>‹#›</a:t>
            </a:fld>
            <a:endParaRPr lang="sk-SK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2AA9C389-6CC6-4709-847D-45172F1AAD3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5607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CEE3D8DB-079A-4A12-8C02-3F89621206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4CDD0-CCFF-4F1A-A085-CDBBFAC53A0F}" type="datetimeFigureOut">
              <a:rPr lang="sk-SK" smtClean="0"/>
              <a:t>11. 1. 2019</a:t>
            </a:fld>
            <a:endParaRPr lang="sk-SK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6AD0CBDE-D53B-45F0-967F-FFE51D07085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DCD7F-0E60-438F-9588-C0D8C87D65A9}" type="slidenum">
              <a:rPr lang="sk-SK" smtClean="0"/>
              <a:t>‹#›</a:t>
            </a:fld>
            <a:endParaRPr lang="sk-SK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92B8CEDE-FF24-4CF9-97F8-E83D163EBC0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687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8B4AC771-8F7A-492F-B583-DBC1758119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4CDD0-CCFF-4F1A-A085-CDBBFAC53A0F}" type="datetimeFigureOut">
              <a:rPr lang="sk-SK" smtClean="0"/>
              <a:t>11. 1. 2019</a:t>
            </a:fld>
            <a:endParaRPr lang="sk-SK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639B93C5-F53F-4A20-8E46-D9E098C0712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DCD7F-0E60-438F-9588-C0D8C87D65A9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A810330D-2EAE-4078-969A-A5497E55ADB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091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662B1F33-6397-4ADB-A027-C88BC54419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4CDD0-CCFF-4F1A-A085-CDBBFAC53A0F}" type="datetimeFigureOut">
              <a:rPr lang="sk-SK" smtClean="0"/>
              <a:t>11. 1. 2019</a:t>
            </a:fld>
            <a:endParaRPr lang="sk-SK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B1AEFDDE-2343-4911-9581-6F8088A1422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DCD7F-0E60-438F-9588-C0D8C87D65A9}" type="slidenum">
              <a:rPr lang="sk-SK" smtClean="0"/>
              <a:t>‹#›</a:t>
            </a:fld>
            <a:endParaRPr lang="sk-SK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xmlns="" id="{CA15FC93-725F-4F78-9458-9CDC93237F3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1105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7460F27-8FCC-4908-B6C9-942335AA45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4CDD0-CCFF-4F1A-A085-CDBBFAC53A0F}" type="datetimeFigureOut">
              <a:rPr lang="sk-SK" smtClean="0"/>
              <a:t>11. 1. 2019</a:t>
            </a:fld>
            <a:endParaRPr lang="sk-SK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01187B7-F1C0-48D4-BE3E-FD556026F4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DCD7F-0E60-438F-9588-C0D8C87D65A9}" type="slidenum">
              <a:rPr lang="sk-SK" smtClean="0"/>
              <a:t>‹#›</a:t>
            </a:fld>
            <a:endParaRPr lang="sk-SK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6811C0B9-707F-417C-83F0-A8B9A508724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863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012E78EB-09EF-4D6A-BF52-B7EAD14F5C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4CDD0-CCFF-4F1A-A085-CDBBFAC53A0F}" type="datetimeFigureOut">
              <a:rPr lang="sk-SK" smtClean="0"/>
              <a:t>11. 1. 2019</a:t>
            </a:fld>
            <a:endParaRPr lang="sk-SK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E937DB8D-EFCC-4FB1-B8F8-08EFBAB250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DCD7F-0E60-438F-9588-C0D8C87D65A9}" type="slidenum">
              <a:rPr lang="sk-SK" smtClean="0"/>
              <a:t>‹#›</a:t>
            </a:fld>
            <a:endParaRPr lang="sk-SK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xmlns="" id="{B7D61F6E-59D9-41EA-AC7E-4E782C58389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057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ABD86F34-6A0E-4075-9548-C5E508A7AE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4CDD0-CCFF-4F1A-A085-CDBBFAC53A0F}" type="datetimeFigureOut">
              <a:rPr lang="sk-SK" smtClean="0"/>
              <a:t>11. 1. 2019</a:t>
            </a:fld>
            <a:endParaRPr lang="sk-SK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A375A5A8-9DB6-4581-9D74-11ABB7ECF41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DCD7F-0E60-438F-9588-C0D8C87D65A9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83D983B3-0AC7-4C7A-AE2A-569130CA301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250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CAE3B3D8-C438-45D1-A5F6-6941FDE7D1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4CDD0-CCFF-4F1A-A085-CDBBFAC53A0F}" type="datetimeFigureOut">
              <a:rPr lang="sk-SK" smtClean="0"/>
              <a:t>11. 1. 2019</a:t>
            </a:fld>
            <a:endParaRPr lang="sk-SK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FB705A9C-7D4E-4C05-8224-793FC0BC10A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DCD7F-0E60-438F-9588-C0D8C87D65A9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9CD5F816-8EBF-4B25-A4EF-4E92A35BCB6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461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xmlns="" id="{E19F386B-7AE7-4FBB-BBD9-FB6CD19765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fld id="{DF94CDD0-CCFF-4F1A-A085-CDBBFAC53A0F}" type="datetimeFigureOut">
              <a:rPr lang="sk-SK" smtClean="0"/>
              <a:t>11. 1. 2019</a:t>
            </a:fld>
            <a:endParaRPr lang="sk-SK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xmlns="" id="{84FA7D8F-3558-4D5D-85C4-64E29EB7D6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fld id="{98CDCD7F-0E60-438F-9588-C0D8C87D65A9}" type="slidenum">
              <a:rPr lang="sk-SK" smtClean="0"/>
              <a:t>‹#›</a:t>
            </a:fld>
            <a:endParaRPr lang="sk-SK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xmlns="" id="{6EFC39C8-C69A-43F1-AEB5-0CF74255B0B4}"/>
              </a:ext>
            </a:extLst>
          </p:cNvPr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xmlns="" id="{805E04CD-1A63-469B-8F83-A9DBE04F9F3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5062" name="Freeform 6">
                <a:extLst>
                  <a:ext uri="{FF2B5EF4-FFF2-40B4-BE49-F238E27FC236}">
                    <a16:creationId xmlns:a16="http://schemas.microsoft.com/office/drawing/2014/main" xmlns="" id="{882C2262-F5DD-49FF-8C98-5F7B14582F4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45063" name="Freeform 7">
                <a:extLst>
                  <a:ext uri="{FF2B5EF4-FFF2-40B4-BE49-F238E27FC236}">
                    <a16:creationId xmlns:a16="http://schemas.microsoft.com/office/drawing/2014/main" xmlns="" id="{11A196C7-26DD-4F29-BEA5-BF7F6E184F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45064" name="Freeform 8">
                <a:extLst>
                  <a:ext uri="{FF2B5EF4-FFF2-40B4-BE49-F238E27FC236}">
                    <a16:creationId xmlns:a16="http://schemas.microsoft.com/office/drawing/2014/main" xmlns="" id="{24DDEAB5-C775-42EA-AAB3-1C4F087AA7E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xmlns="" id="{D9B64F19-B421-4BB4-AF97-B4B75666D54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  <p:sp>
            <p:nvSpPr>
              <p:cNvPr id="45066" name="Freeform 10">
                <a:extLst>
                  <a:ext uri="{FF2B5EF4-FFF2-40B4-BE49-F238E27FC236}">
                    <a16:creationId xmlns:a16="http://schemas.microsoft.com/office/drawing/2014/main" xmlns="" id="{7822201D-3FB4-4D50-9C51-134F393958B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sk-SK" sz="1800"/>
              </a:p>
            </p:txBody>
          </p:sp>
        </p:grpSp>
        <p:sp>
          <p:nvSpPr>
            <p:cNvPr id="45067" name="Freeform 11">
              <a:extLst>
                <a:ext uri="{FF2B5EF4-FFF2-40B4-BE49-F238E27FC236}">
                  <a16:creationId xmlns:a16="http://schemas.microsoft.com/office/drawing/2014/main" xmlns="" id="{CA77B367-0C74-4C44-83A7-1201C8BD477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sz="1800"/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xmlns="" id="{9858DF61-404F-4D65-A2D7-E08450F9B9D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k-SK" sz="1800"/>
            </a:p>
          </p:txBody>
        </p:sp>
      </p:grpSp>
      <p:sp>
        <p:nvSpPr>
          <p:cNvPr id="45069" name="Rectangle 13">
            <a:extLst>
              <a:ext uri="{FF2B5EF4-FFF2-40B4-BE49-F238E27FC236}">
                <a16:creationId xmlns:a16="http://schemas.microsoft.com/office/drawing/2014/main" xmlns="" id="{FF494D94-D3BC-4A59-8B42-75E58793347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</a:p>
        </p:txBody>
      </p:sp>
      <p:sp>
        <p:nvSpPr>
          <p:cNvPr id="45070" name="Rectangle 14">
            <a:extLst>
              <a:ext uri="{FF2B5EF4-FFF2-40B4-BE49-F238E27FC236}">
                <a16:creationId xmlns:a16="http://schemas.microsoft.com/office/drawing/2014/main" xmlns="" id="{4056891C-6B6B-40CE-8626-AC779CD02CC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Arial" charset="0"/>
              </a:defRPr>
            </a:lvl1pPr>
          </a:lstStyle>
          <a:p>
            <a:endParaRPr lang="sk-SK"/>
          </a:p>
        </p:txBody>
      </p:sp>
      <p:sp>
        <p:nvSpPr>
          <p:cNvPr id="45071" name="Rectangle 15">
            <a:extLst>
              <a:ext uri="{FF2B5EF4-FFF2-40B4-BE49-F238E27FC236}">
                <a16:creationId xmlns:a16="http://schemas.microsoft.com/office/drawing/2014/main" xmlns="" id="{1EDF66EC-0EB4-4FEE-90D5-88FF148E5F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18373225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17C355A-316C-49C2-A184-73087A05814D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914400" y="2468563"/>
            <a:ext cx="10363200" cy="1920875"/>
          </a:xfrm>
        </p:spPr>
        <p:txBody>
          <a:bodyPr/>
          <a:lstStyle/>
          <a:p>
            <a:r>
              <a:rPr lang="sk-SK" sz="2800" i="1" kern="1200" dirty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Starostlivosť</a:t>
            </a:r>
            <a:r>
              <a:rPr lang="sk-SK" dirty="0"/>
              <a:t> </a:t>
            </a:r>
            <a:r>
              <a:rPr lang="sk-SK" sz="2800" i="1" kern="1200" dirty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o rodiny profesionálnych vojakov</a:t>
            </a:r>
          </a:p>
        </p:txBody>
      </p:sp>
    </p:spTree>
    <p:extLst>
      <p:ext uri="{BB962C8B-B14F-4D97-AF65-F5344CB8AC3E}">
        <p14:creationId xmlns:p14="http://schemas.microsoft.com/office/powerpoint/2010/main" val="17236822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23B9882-62A1-44D7-9DFB-A64EF243F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Vznik a vývoj rodiny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986F844-8A55-4B58-B859-5C31BE775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Tradičná rodina / Alternatívne formy rodinného života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 základné historické obdobia: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Obdobie divošstva </a:t>
            </a:r>
            <a:r>
              <a:rPr lang="sk-SK" sz="1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– skupinové 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manželstvo, matriarchát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Obdobie barbarstva – párová rodina, polygamia, patriarchát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Obdobie civilizácie – individuálna rodina, monogamia, upevnenie vzťahov medzi manželmi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Zmena spoločenských podmienok 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Tradičná rodina 	Moderná rodina</a:t>
            </a:r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xmlns="" id="{2470803B-D479-4FEA-A3D9-37EDC9EB43B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cxnSp>
        <p:nvCxnSpPr>
          <p:cNvPr id="6" name="Rovná spojovacia šípka 5">
            <a:extLst>
              <a:ext uri="{FF2B5EF4-FFF2-40B4-BE49-F238E27FC236}">
                <a16:creationId xmlns:a16="http://schemas.microsoft.com/office/drawing/2014/main" xmlns="" id="{D46C94CA-232A-4D94-8E31-E156BDB600F6}"/>
              </a:ext>
            </a:extLst>
          </p:cNvPr>
          <p:cNvCxnSpPr>
            <a:cxnSpLocks/>
          </p:cNvCxnSpPr>
          <p:nvPr/>
        </p:nvCxnSpPr>
        <p:spPr bwMode="auto">
          <a:xfrm>
            <a:off x="2901462" y="4677508"/>
            <a:ext cx="41323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4F44D6D8-66AC-434F-BCD8-74D2CB3E61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t="31827" r="16248" b="19615"/>
          <a:stretch/>
        </p:blipFill>
        <p:spPr>
          <a:xfrm>
            <a:off x="8880602" y="839449"/>
            <a:ext cx="2701797" cy="26038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497" y="4001652"/>
            <a:ext cx="3632616" cy="27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458" y="4951964"/>
            <a:ext cx="2579246" cy="171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912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58BD215-6C9D-47FF-98AF-31CCDAC6F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Formy rodiny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E0D818E-A743-42ED-AA52-81E71B876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Pôvodná rodina – z ktorej človek pochádza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Nová rodina – vlastná/založená rodina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 hľadiska vnútornej štruktúry: úplná, neúplná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 manželstva: polygamná, monogamná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Usporiadanie rodiny: základná, rozšírená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Vzor autority: patriarchálna, matriarchálna,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egalitárna</a:t>
            </a: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Odvodzovanie pôvodu: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patrilineárny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matrilineárny</a:t>
            </a: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biletirálny</a:t>
            </a:r>
            <a:endParaRPr lang="sk-SK" sz="1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Vzťahy v rodine: úplná, neúplná, harmonická, disharmonická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xmlns="" id="{729ACD6B-4B12-4CC9-BF99-6DFF4B327AEB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56"/>
          <a:stretch/>
        </p:blipFill>
        <p:spPr bwMode="auto">
          <a:xfrm>
            <a:off x="3630274" y="5395913"/>
            <a:ext cx="2952750" cy="1169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239" y="1558976"/>
            <a:ext cx="3797196" cy="292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186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B59B8CB-8BEF-4303-B17B-C9D70726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Funkcie rodiny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5FA8437-607D-45EE-8CB4-235F4C3FC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Biologická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Udržanie života počatím a narodením dieťaťa, biologická dedičnosť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Stabilita manželských vzťahov, pocit rovnováhy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Výchovná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Sociálne vedomie, normy sociálneho správania, socializačný proces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Predpoklady: citová stabilita, zaistenie základných životných a kultúrnych potrieb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Ekonomická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Rodina ako spotrebná jednotka, príjmy a výdavky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Emocionálna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Uspokojenie intímnych a citových požiadaviek, emocionálny život vo vzťahu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161" y="4292808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296" y="1289154"/>
            <a:ext cx="3634840" cy="195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212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281BFA7-DBB2-4A2C-8CDA-E9219B881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Rodina profesionálneho vojaka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CEAE3BD-6699-431A-97AB-5E40FC246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Rodina ako prioritná hodnota v živote profesionálneho vojaka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Obmedzenia vyplývajúce z vykonávania štátnej služby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Odlúčenosť, služobné cesty, misie, cvičenia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Narušené funkcie rodiny: výchovná (výchova len jedného rodiča) a emocionálna (kontakt na diaľku)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Starosť o rodinu ovplyvňuje morálne a bojové schopnosti profesionálneho vojaka</a:t>
            </a:r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xmlns="" id="{7697036B-6278-477C-B99E-11FB93B788F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368" y="1436558"/>
            <a:ext cx="27241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4646013"/>
            <a:ext cx="30861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73" y="4378651"/>
            <a:ext cx="3515193" cy="234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355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FF2F670-0DF8-4154-8942-85D3A5A37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Metodické usmernenie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7F8727C7-715F-454A-B5B8-20AF36B94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Metodické usmernenie pre veliteľov a určené tímy pracovníkov zodpovedných za starostlivosť o rodiny profesionálnych vojakov vyslaných na plnenie úloh mimo územia Slovenskej republiky č: ŠbPO-367/2018, schválené náčelníkom GŠ OS SR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Nevyspytateľnosť pri plnení úloh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Tímy pracovníkov zabezpečujúcich starostlivosť o rodiny pred, počas aj po vyslaní na misiu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Osobné stretnutia, telefonický, mailový a písomný kontakt s rodinami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 starostlivosť o rodiny zodpovedá: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Veliteľ zodpovedný za prípravu pred operáciou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Veliteľ vysielajúceho útvaru</a:t>
            </a:r>
          </a:p>
        </p:txBody>
      </p:sp>
      <p:sp>
        <p:nvSpPr>
          <p:cNvPr id="4" name="Line 6">
            <a:extLst>
              <a:ext uri="{FF2B5EF4-FFF2-40B4-BE49-F238E27FC236}">
                <a16:creationId xmlns:a16="http://schemas.microsoft.com/office/drawing/2014/main" xmlns="" id="{D23410B3-E207-440D-ADB0-ECA2E3D5F0D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930" y="1268759"/>
            <a:ext cx="10862469" cy="67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495800"/>
            <a:ext cx="3200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247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94CAA9D-1C4A-4A3A-8C15-FC2870A63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Členovia tímu pre starostlivosť o rodiny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FD14B59-136E-45BF-A736-B4E8B050B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Vedúci tímu – dôstojník, min. nadporučík, zabezpečuje realizáciu požiadaviek rodiny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Osoba prvého kontaktu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Pracovník personálneho manažmentu – spracovanie zoznamu kontaktných osôb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Psychológ – poskytuje psychologické poradenstvo, praktické rady pre prekonanie odlúčenia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Vojenský duchovný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Právny poradca veliteľa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Lekár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893" y="3491606"/>
            <a:ext cx="4849474" cy="322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269" y="4544049"/>
            <a:ext cx="3185254" cy="21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591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54DB43C-CD28-4FC5-8196-B78B7E42E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Realizácia starostlivosti o rodiny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3E36BAAF-0CCA-47C8-A2A6-FAA5F8F27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Vojenská operácia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 stretnutia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Mailový a telefonický kontakt, pozvánky na útvarové aktivity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Mierová pozorovateľská misia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Informácie o aktivitách útvaru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Záväzok z medzinárodnej zmluvy o obrane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Dve stretnutia</a:t>
            </a:r>
          </a:p>
          <a:p>
            <a:pPr>
              <a:lnSpc>
                <a:spcPct val="150000"/>
              </a:lnSpc>
            </a:pPr>
            <a:r>
              <a:rPr lang="sk-SK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Vojenské cvičenie dlhšie ako 30 dní</a:t>
            </a:r>
          </a:p>
          <a:p>
            <a:pPr lvl="1">
              <a:lnSpc>
                <a:spcPct val="150000"/>
              </a:lnSpc>
            </a:pPr>
            <a:r>
              <a:rPr lang="sk-SK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Jedno stretnutie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6"/>
          <a:stretch/>
        </p:blipFill>
        <p:spPr bwMode="auto">
          <a:xfrm>
            <a:off x="7480090" y="1268308"/>
            <a:ext cx="4069339" cy="252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485" y="4087779"/>
            <a:ext cx="3525343" cy="250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181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FBFFEE7-4090-4A90-8EE6-4DE233753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57500"/>
            <a:ext cx="10972800" cy="1143000"/>
          </a:xfrm>
        </p:spPr>
        <p:txBody>
          <a:bodyPr/>
          <a:lstStyle/>
          <a:p>
            <a:r>
              <a:rPr lang="sk-SK" sz="2800" i="1" kern="1200" dirty="0">
                <a:solidFill>
                  <a:schemeClr val="bg2"/>
                </a:solidFill>
                <a:latin typeface="Arial" charset="0"/>
                <a:ea typeface="+mn-ea"/>
                <a:cs typeface="+mn-cs"/>
              </a:rPr>
              <a:t>Ďakujem za pozornosť!</a:t>
            </a:r>
          </a:p>
        </p:txBody>
      </p:sp>
    </p:spTree>
    <p:extLst>
      <p:ext uri="{BB962C8B-B14F-4D97-AF65-F5344CB8AC3E}">
        <p14:creationId xmlns:p14="http://schemas.microsoft.com/office/powerpoint/2010/main" val="2925927134"/>
      </p:ext>
    </p:extLst>
  </p:cSld>
  <p:clrMapOvr>
    <a:masterClrMapping/>
  </p:clrMapOvr>
</p:sld>
</file>

<file path=ppt/theme/theme1.xml><?xml version="1.0" encoding="utf-8"?>
<a:theme xmlns:a="http://schemas.openxmlformats.org/drawingml/2006/main" name="Prúd">
  <a:themeElements>
    <a:clrScheme name="Prúd 12">
      <a:dk1>
        <a:srgbClr val="2A5400"/>
      </a:dk1>
      <a:lt1>
        <a:srgbClr val="FFFFFF"/>
      </a:lt1>
      <a:dk2>
        <a:srgbClr val="C8C9C5"/>
      </a:dk2>
      <a:lt2>
        <a:srgbClr val="BAE8BA"/>
      </a:lt2>
      <a:accent1>
        <a:srgbClr val="33CC33"/>
      </a:accent1>
      <a:accent2>
        <a:srgbClr val="99CC00"/>
      </a:accent2>
      <a:accent3>
        <a:srgbClr val="E0E1DF"/>
      </a:accent3>
      <a:accent4>
        <a:srgbClr val="DADADA"/>
      </a:accent4>
      <a:accent5>
        <a:srgbClr val="ADE2AD"/>
      </a:accent5>
      <a:accent6>
        <a:srgbClr val="8AB900"/>
      </a:accent6>
      <a:hlink>
        <a:srgbClr val="99FF33"/>
      </a:hlink>
      <a:folHlink>
        <a:srgbClr val="FFFF99"/>
      </a:folHlink>
    </a:clrScheme>
    <a:fontScheme name="Prúd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k-SK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úd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úd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úd 10">
        <a:dk1>
          <a:srgbClr val="2A5400"/>
        </a:dk1>
        <a:lt1>
          <a:srgbClr val="FFFFFF"/>
        </a:lt1>
        <a:dk2>
          <a:srgbClr val="C7FF8F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E0FFC6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11">
        <a:dk1>
          <a:srgbClr val="2A5400"/>
        </a:dk1>
        <a:lt1>
          <a:srgbClr val="FFFFFF"/>
        </a:lt1>
        <a:dk2>
          <a:srgbClr val="B2E5A9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D5F0D1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úd 12">
        <a:dk1>
          <a:srgbClr val="2A5400"/>
        </a:dk1>
        <a:lt1>
          <a:srgbClr val="FFFFFF"/>
        </a:lt1>
        <a:dk2>
          <a:srgbClr val="C8C9C5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E0E1DF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rúd 12">
    <a:dk1>
      <a:srgbClr val="2A5400"/>
    </a:dk1>
    <a:lt1>
      <a:srgbClr val="FFFFFF"/>
    </a:lt1>
    <a:dk2>
      <a:srgbClr val="C8C9C5"/>
    </a:dk2>
    <a:lt2>
      <a:srgbClr val="BAE8BA"/>
    </a:lt2>
    <a:accent1>
      <a:srgbClr val="33CC33"/>
    </a:accent1>
    <a:accent2>
      <a:srgbClr val="99CC00"/>
    </a:accent2>
    <a:accent3>
      <a:srgbClr val="E0E1DF"/>
    </a:accent3>
    <a:accent4>
      <a:srgbClr val="DADADA"/>
    </a:accent4>
    <a:accent5>
      <a:srgbClr val="ADE2AD"/>
    </a:accent5>
    <a:accent6>
      <a:srgbClr val="8AB900"/>
    </a:accent6>
    <a:hlink>
      <a:srgbClr val="99FF33"/>
    </a:hlink>
    <a:folHlink>
      <a:srgbClr val="FFFF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325</Words>
  <Application>Microsoft Office PowerPoint</Application>
  <PresentationFormat>Vlastná</PresentationFormat>
  <Paragraphs>62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Prúd</vt:lpstr>
      <vt:lpstr>Starostlivosť o rodiny profesionálnych vojakov</vt:lpstr>
      <vt:lpstr>Vznik a vývoj rodiny</vt:lpstr>
      <vt:lpstr>Formy rodiny</vt:lpstr>
      <vt:lpstr>Funkcie rodiny</vt:lpstr>
      <vt:lpstr>Rodina profesionálneho vojaka</vt:lpstr>
      <vt:lpstr>Metodické usmernenie</vt:lpstr>
      <vt:lpstr>Členovia tímu pre starostlivosť o rodiny</vt:lpstr>
      <vt:lpstr>Realizácia starostlivosti o rodiny</vt:lpstr>
      <vt:lpstr>Ďakujem za pozornosť!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Starostlivosť o rodiny profesionálnych vojakov</dc:title>
  <dc:creator>Marek Oravec</dc:creator>
  <cp:lastModifiedBy>oravecmar</cp:lastModifiedBy>
  <cp:revision>22</cp:revision>
  <dcterms:created xsi:type="dcterms:W3CDTF">2019-01-08T12:39:28Z</dcterms:created>
  <dcterms:modified xsi:type="dcterms:W3CDTF">2019-01-11T12:25:27Z</dcterms:modified>
</cp:coreProperties>
</file>