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02EE-1EE1-4300-8B15-B053DC20CD0D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D5CE8-57E0-4A67-AD44-5BBE15269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238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29 – 31.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D5CE8-57E0-4A67-AD44-5BBE152695F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2525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46.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D5CE8-57E0-4A67-AD44-5BBE152695F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16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31 – 33.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D5CE8-57E0-4A67-AD44-5BBE152695F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147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33 – 34.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D5CE8-57E0-4A67-AD44-5BBE152695F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120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35 – 36.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D5CE8-57E0-4A67-AD44-5BBE152695F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522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37 – 38.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D5CE8-57E0-4A67-AD44-5BBE152695F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275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38 – 40.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D5CE8-57E0-4A67-AD44-5BBE152695F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0363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41</a:t>
            </a:r>
            <a:r>
              <a:rPr lang="sk-SK" baseline="0" dirty="0" smtClean="0"/>
              <a:t> – 43.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D5CE8-57E0-4A67-AD44-5BBE152695F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155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43 – 44.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D5CE8-57E0-4A67-AD44-5BBE152695F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91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44 – 45.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D5CE8-57E0-4A67-AD44-5BBE152695F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525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FEF8DCD1-A998-48F3-B092-D856CD6F32C7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B555B2C2-65F4-4E7E-A873-F58C60AD19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xmlns="" id="{43BB1CC1-AF0E-4405-A943-EA5F93D0B4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5058E680-2FCE-445B-9BD8-1594F158A1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35BF0677-C287-497D-964B-2DD492DDC1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ABD7187E-06FA-4B8A-86C9-F4ACF063CC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87C5331C-BB70-4350-883F-C7231CAD3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7928B868-2323-4675-BAEA-BE7547ED55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2E9C61BA-A4FD-4461-B811-02CFDA50A2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319105FB-5C49-4C34-9BF2-62C706E86EE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2AB396B-9D02-4C48-9CAC-FAF63F0F866C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C42CE139-1032-4898-9D81-8958F96BE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C0B79E1B-AE9C-49DB-B74D-87FCD6749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B3B73AE-2D4D-4265-95FC-49E2028A16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614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860245D-7587-4781-A1DF-0231DC85D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B396B-9D02-4C48-9CAC-FAF63F0F866C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DCBAC98-D650-4746-A36D-D808D586ED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73AE-2D4D-4265-95FC-49E2028A16FF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E1A4CB7F-C179-4E81-A8C3-D6DC94512F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62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884D9FA-D98B-4CE8-A71E-3D72C8D74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B396B-9D02-4C48-9CAC-FAF63F0F866C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E1C93AF-2C98-4CF9-B1E7-2C0EF89E0E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73AE-2D4D-4265-95FC-49E2028A16FF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9B63871F-1E61-4C67-9C3F-395DA8CBA1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227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DA268CB-F793-4E0A-B013-3E00032F7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B396B-9D02-4C48-9CAC-FAF63F0F866C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41FA12B-7315-4A42-986F-E16E69BB34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73AE-2D4D-4265-95FC-49E2028A16FF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2AA9C389-6CC6-4709-847D-45172F1AAD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039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EE3D8DB-079A-4A12-8C02-3F8962120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B396B-9D02-4C48-9CAC-FAF63F0F866C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AD0CBDE-D53B-45F0-967F-FFE51D0708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73AE-2D4D-4265-95FC-49E2028A16FF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92B8CEDE-FF24-4CF9-97F8-E83D163EBC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991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B4AC771-8F7A-492F-B583-DBC175811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B396B-9D02-4C48-9CAC-FAF63F0F866C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639B93C5-F53F-4A20-8E46-D9E098C071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73AE-2D4D-4265-95FC-49E2028A16FF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A810330D-2EAE-4078-969A-A5497E55ADB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22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62B1F33-6397-4ADB-A027-C88BC5441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B396B-9D02-4C48-9CAC-FAF63F0F866C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1AEFDDE-2343-4911-9581-6F8088A142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73AE-2D4D-4265-95FC-49E2028A16FF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CA15FC93-725F-4F78-9458-9CDC93237F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05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460F27-8FCC-4908-B6C9-942335AA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B396B-9D02-4C48-9CAC-FAF63F0F866C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1187B7-F1C0-48D4-BE3E-FD556026F4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73AE-2D4D-4265-95FC-49E2028A16FF}" type="slidenum">
              <a:rPr lang="sk-SK" smtClean="0"/>
              <a:t>‹#›</a:t>
            </a:fld>
            <a:endParaRPr lang="sk-SK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6811C0B9-707F-417C-83F0-A8B9A508724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523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12E78EB-09EF-4D6A-BF52-B7EAD14F5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B396B-9D02-4C48-9CAC-FAF63F0F866C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E937DB8D-EFCC-4FB1-B8F8-08EFBAB250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73AE-2D4D-4265-95FC-49E2028A16FF}" type="slidenum">
              <a:rPr lang="sk-SK" smtClean="0"/>
              <a:t>‹#›</a:t>
            </a:fld>
            <a:endParaRPr lang="sk-SK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B7D61F6E-59D9-41EA-AC7E-4E782C583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489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BD86F34-6A0E-4075-9548-C5E508A7A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B396B-9D02-4C48-9CAC-FAF63F0F866C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A375A5A8-9DB6-4581-9D74-11ABB7ECF4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73AE-2D4D-4265-95FC-49E2028A16FF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83D983B3-0AC7-4C7A-AE2A-569130CA30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286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AE3B3D8-C438-45D1-A5F6-6941FDE7D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B396B-9D02-4C48-9CAC-FAF63F0F866C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FB705A9C-7D4E-4C05-8224-793FC0BC10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73AE-2D4D-4265-95FC-49E2028A16FF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9CD5F816-8EBF-4B25-A4EF-4E92A35BCB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04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E19F386B-7AE7-4FBB-BBD9-FB6CD19765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fld id="{72AB396B-9D02-4C48-9CAC-FAF63F0F866C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84FA7D8F-3558-4D5D-85C4-64E29EB7D6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7B3B73AE-2D4D-4265-95FC-49E2028A16FF}" type="slidenum">
              <a:rPr lang="sk-SK" smtClean="0"/>
              <a:t>‹#›</a:t>
            </a:fld>
            <a:endParaRPr lang="sk-SK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xmlns="" id="{6EFC39C8-C69A-43F1-AEB5-0CF74255B0B4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xmlns="" id="{805E04CD-1A63-469B-8F83-A9DBE04F9F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2" name="Freeform 6">
                <a:extLst>
                  <a:ext uri="{FF2B5EF4-FFF2-40B4-BE49-F238E27FC236}">
                    <a16:creationId xmlns:a16="http://schemas.microsoft.com/office/drawing/2014/main" xmlns="" id="{882C2262-F5DD-49FF-8C98-5F7B14582F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3" name="Freeform 7">
                <a:extLst>
                  <a:ext uri="{FF2B5EF4-FFF2-40B4-BE49-F238E27FC236}">
                    <a16:creationId xmlns:a16="http://schemas.microsoft.com/office/drawing/2014/main" xmlns="" id="{11A196C7-26DD-4F29-BEA5-BF7F6E184F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4" name="Freeform 8">
                <a:extLst>
                  <a:ext uri="{FF2B5EF4-FFF2-40B4-BE49-F238E27FC236}">
                    <a16:creationId xmlns:a16="http://schemas.microsoft.com/office/drawing/2014/main" xmlns="" id="{24DDEAB5-C775-42EA-AAB3-1C4F087AA7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xmlns="" id="{D9B64F19-B421-4BB4-AF97-B4B75666D5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6" name="Freeform 10">
                <a:extLst>
                  <a:ext uri="{FF2B5EF4-FFF2-40B4-BE49-F238E27FC236}">
                    <a16:creationId xmlns:a16="http://schemas.microsoft.com/office/drawing/2014/main" xmlns="" id="{7822201D-3FB4-4D50-9C51-134F393958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45067" name="Freeform 11">
              <a:extLst>
                <a:ext uri="{FF2B5EF4-FFF2-40B4-BE49-F238E27FC236}">
                  <a16:creationId xmlns:a16="http://schemas.microsoft.com/office/drawing/2014/main" xmlns="" id="{CA77B367-0C74-4C44-83A7-1201C8BD47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xmlns="" id="{9858DF61-404F-4D65-A2D7-E08450F9B9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5069" name="Rectangle 13">
            <a:extLst>
              <a:ext uri="{FF2B5EF4-FFF2-40B4-BE49-F238E27FC236}">
                <a16:creationId xmlns:a16="http://schemas.microsoft.com/office/drawing/2014/main" xmlns="" id="{FF494D94-D3BC-4A59-8B42-75E5879334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xmlns="" id="{4056891C-6B6B-40CE-8626-AC779CD02C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xmlns="" id="{1EDF66EC-0EB4-4FEE-90D5-88FF148E5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9802903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>
          <a:xfrm>
            <a:off x="914400" y="2468563"/>
            <a:ext cx="10363200" cy="1920875"/>
          </a:xfrm>
        </p:spPr>
        <p:txBody>
          <a:bodyPr/>
          <a:lstStyle/>
          <a:p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História a vývoj terorizmu</a:t>
            </a:r>
          </a:p>
        </p:txBody>
      </p:sp>
    </p:spTree>
    <p:extLst>
      <p:ext uri="{BB962C8B-B14F-4D97-AF65-F5344CB8AC3E}">
        <p14:creationId xmlns:p14="http://schemas.microsoft.com/office/powerpoint/2010/main" val="95074483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Al-</a:t>
            </a:r>
            <a:r>
              <a:rPr lang="sk-SK" dirty="0" err="1" smtClean="0"/>
              <a:t>Káida</a:t>
            </a:r>
            <a:r>
              <a:rPr lang="sk-SK" dirty="0" smtClean="0"/>
              <a:t>, ISIS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600" b="1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Al-</a:t>
            </a:r>
            <a:r>
              <a:rPr lang="sk-SK" sz="1600" b="1" u="sng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Káida</a:t>
            </a:r>
            <a:endParaRPr lang="sk-SK" sz="1600" b="1" u="sng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Saudská Arábia</a:t>
            </a:r>
          </a:p>
          <a:p>
            <a:pPr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 odchode ZSSR – Afganistan</a:t>
            </a:r>
          </a:p>
          <a:p>
            <a:pPr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Spolupráca s Talibanom</a:t>
            </a:r>
          </a:p>
          <a:p>
            <a:pPr>
              <a:lnSpc>
                <a:spcPct val="150000"/>
              </a:lnSpc>
            </a:pPr>
            <a:endParaRPr lang="sk-SK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600" b="1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ISIS</a:t>
            </a:r>
          </a:p>
          <a:p>
            <a:pPr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Islamský štát, </a:t>
            </a:r>
            <a:r>
              <a:rPr lang="sk-SK" sz="16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Dáiš</a:t>
            </a:r>
            <a:endParaRPr lang="sk-SK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Irak (</a:t>
            </a:r>
            <a:r>
              <a:rPr lang="sk-SK" sz="16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Mosul</a:t>
            </a: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Sýria (</a:t>
            </a:r>
            <a:r>
              <a:rPr lang="sk-SK" sz="16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Rakka</a:t>
            </a: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Najbohatšia teroristická organizácia</a:t>
            </a:r>
            <a:endParaRPr lang="sk-SK" sz="1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9218" name="Picture 2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57" y="1417638"/>
            <a:ext cx="4425650" cy="248942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91" y="4095637"/>
            <a:ext cx="4765337" cy="268050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9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1600201"/>
            <a:ext cx="5221857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Hlavným cieľom terorizmu je terorizovať civilné obyvateľstvo, policajných úradníkov, vyvolávať neistotu a napätie. Ak je cieľová populácia náchylná k panike a zmätku, je dosiahnutý požadovaný psychický účinok.</a:t>
            </a:r>
            <a:endParaRPr lang="sk-SK" sz="1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242" name="Picture 2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96" y="1968426"/>
            <a:ext cx="4762500" cy="340995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ok vyhľadávania obrázkov pre dopyt hašašín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/>
          <a:stretch/>
        </p:blipFill>
        <p:spPr bwMode="auto">
          <a:xfrm>
            <a:off x="888820" y="3761117"/>
            <a:ext cx="5715000" cy="273724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6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sk-SK" sz="2800" i="1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Ďakujem za pozornosť!</a:t>
            </a:r>
            <a:endParaRPr lang="sk-SK" sz="2800" i="1" kern="1200" dirty="0">
              <a:solidFill>
                <a:schemeClr val="bg2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53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Terorizmus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Terror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strach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Ozbrojené násilie na zastrašovanie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Obete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Atmosféra strachu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Ovplyvnenie verejnej mienky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Sociálno-revolučný,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etnoseparatistický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náboženský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riminálne činy, zamerané proti štátu vytvárajúce stav strachu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Systematické vraždenie a ničenie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Politické násilie – masové, malé skupiny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26" name="Picture 2" descr="Výsledok vyhľadávania obrázkov pre dopyt teroriz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14" y="1117570"/>
            <a:ext cx="4166259" cy="288823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219" y="4762230"/>
            <a:ext cx="3390181" cy="169509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Partizánska vojna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Bojovníci za spravodlivosť a slobodu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Partizán – proti ozbrojenému protivníkovi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Terorista – proti civilným cieľom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Partizánska vojna – rozšírenie klasického boja, vojenské a polovojenské operácie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Terorizmus – súčasť partizánskych operácií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Štátny terorizmus – stabilita autokracie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Vojna – pokračovanie politiky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2054" name="Picture 6" descr="Výsledok vyhľadávania obrázkov pre dopyt minimanual of the urban guerr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239" y="3600451"/>
            <a:ext cx="2334147" cy="30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ok vyhľadávania obrázkov pre dopyt guerilla warfare che gueva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99" y="3600451"/>
            <a:ext cx="2095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5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Veľká francúzska revolúcia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Režim teroru – jakobíni</a:t>
            </a:r>
          </a:p>
          <a:p>
            <a:pPr>
              <a:lnSpc>
                <a:spcPct val="150000"/>
              </a:lnSpc>
            </a:pP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Maximilian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Robbespierre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Louis de Saint-Just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Nový človek – sloboda, rovnosť, bratstvo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Boj proti nepriateľom revolúcie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Výbor pre všeobecné blaho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„Teror nie je nič iného ako pohotová, prísna a neoblomná spravodlivosť“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3074" name="Picture 2" descr="Výsledok vyhľadávania obrázkov pre dopyt jakobínsky te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20" y="4543234"/>
            <a:ext cx="3316876" cy="221125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robespierre execu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5"/>
          <a:stretch/>
        </p:blipFill>
        <p:spPr bwMode="auto">
          <a:xfrm>
            <a:off x="7875917" y="4497405"/>
            <a:ext cx="2898475" cy="225707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robespier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34" y="1112808"/>
            <a:ext cx="2288014" cy="289961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7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Nihilisticko-anarchistický terorizmus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19. storočie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Stará generácia – prekážka pokroku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Použitie násilia proti nespravodlivému zriadeniu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Nové metódy zabíjania – výbušniny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Čo najrýchlejšie rozbitie nečistého systému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Zničenie starého poriadku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Kult dynamitu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„Vraždite vrahov!“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Anarchia, morálny rozklad spoločnosti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098" name="Picture 2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47" y="1625149"/>
            <a:ext cx="4122653" cy="158036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64" y="3353462"/>
            <a:ext cx="4505091" cy="335899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3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Terorizmus druhej polovice 20. storočia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8663" y="1367565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Ľavicovo orientované hnutia</a:t>
            </a:r>
          </a:p>
          <a:p>
            <a:pPr>
              <a:lnSpc>
                <a:spcPct val="150000"/>
              </a:lnSpc>
            </a:pP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Guevara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Partizánska vojna</a:t>
            </a:r>
          </a:p>
          <a:p>
            <a:pPr>
              <a:lnSpc>
                <a:spcPct val="150000"/>
              </a:lnSpc>
            </a:pP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Mao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Ce-tung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antiamerikanizmus</a:t>
            </a:r>
            <a:endParaRPr lang="sk-SK" sz="18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Frakcia Červenej armády, Ľudový front pre oslobodenie Palestíny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Priama akcia, Komunistické bojové bunky, GRAPO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Írska republikánska armáda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Čierny september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Medzinárodná sieť teroristických organizácií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122" name="Picture 2" descr="Výsledok vyhľadávania obrázkov pre dopyt che guevara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66" y="5160355"/>
            <a:ext cx="2826887" cy="160190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ok vyhľadávania obrázkov pre dopyt red army frak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80" y="5160356"/>
            <a:ext cx="1606972" cy="15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black septemb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86" y="4088084"/>
            <a:ext cx="3562410" cy="242132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ok vyhľadávania obrázkov pre dopyt i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14" y="1554436"/>
            <a:ext cx="3778669" cy="212550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7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004" y="274638"/>
            <a:ext cx="11383992" cy="1143000"/>
          </a:xfrm>
        </p:spPr>
        <p:txBody>
          <a:bodyPr/>
          <a:lstStyle/>
          <a:p>
            <a:r>
              <a:rPr lang="sk-SK" dirty="0" smtClean="0"/>
              <a:t>Teroristické organizácie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Kritika arabských krajín, náboženské argumenty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Iránska islamská revolúcia, ZSSR v Afganistane</a:t>
            </a:r>
          </a:p>
          <a:p>
            <a:pPr>
              <a:lnSpc>
                <a:spcPct val="150000"/>
              </a:lnSpc>
            </a:pP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Islamistické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skupiny</a:t>
            </a:r>
          </a:p>
          <a:p>
            <a:pPr>
              <a:lnSpc>
                <a:spcPct val="150000"/>
              </a:lnSpc>
            </a:pP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Hamás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Islamský džihád,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Hizbaláh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Salafisti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...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Taliban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Tigre oslobodenia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tamilského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Ílamu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Čierne tigre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Militantný islam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Al-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Káida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Islamský štát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Japonsko –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Óm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šin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rikijó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plyn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sarín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6146" name="Picture 2" descr="Výsledok vyhľadávania obrázkov pre dopyt tigres of tam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57" y="1371644"/>
            <a:ext cx="3669343" cy="206400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hamá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055" y="3809473"/>
            <a:ext cx="2515739" cy="275473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úvisiaci obr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67" y="4558933"/>
            <a:ext cx="2880923" cy="162292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6855124" y="6241694"/>
            <a:ext cx="796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Taliban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10343071" y="6539241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Hamás</a:t>
            </a:r>
            <a:endParaRPr lang="sk-SK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9156179" y="3444465"/>
            <a:ext cx="172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Tigre oslobodenia</a:t>
            </a:r>
          </a:p>
        </p:txBody>
      </p:sp>
    </p:spTree>
    <p:extLst>
      <p:ext uri="{BB962C8B-B14F-4D97-AF65-F5344CB8AC3E}">
        <p14:creationId xmlns:p14="http://schemas.microsoft.com/office/powerpoint/2010/main" val="389744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Teroristické útoky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 stupne partizánskej vojny:</a:t>
            </a: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Strategická obrana</a:t>
            </a: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Strategická rovnováha</a:t>
            </a: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Rozhodujúci útok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Poučenie sa z minulých útokov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Al-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Káida</a:t>
            </a:r>
            <a:endParaRPr lang="sk-SK" sz="18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11.9.2001 – New York,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Pentagon</a:t>
            </a:r>
            <a:endParaRPr lang="sk-SK" sz="18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2.4.2004 – Madrid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7172" name="Picture 4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50" y="1385752"/>
            <a:ext cx="4453806" cy="247743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ľadávania obrázkov pre dopyt madrid att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35" y="4045745"/>
            <a:ext cx="3735799" cy="270145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7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Teroristické útoky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Čečenské komandá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Nezávislosť Čečenska</a:t>
            </a: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26.10.2002 – divadlo </a:t>
            </a:r>
            <a:r>
              <a:rPr lang="sk-SK" sz="16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Dubrovka</a:t>
            </a:r>
            <a:endParaRPr lang="sk-SK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1.9.2004 – škola v </a:t>
            </a:r>
            <a:r>
              <a:rPr lang="sk-SK" sz="16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Beslane</a:t>
            </a:r>
            <a:endParaRPr lang="sk-SK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29.3.2009 – moskovské metro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Militantný islam</a:t>
            </a: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7.7.2005 – Londýn</a:t>
            </a: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7.1.2015 – Paríž, Charlie </a:t>
            </a:r>
            <a:r>
              <a:rPr lang="sk-SK" sz="16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Hebdo</a:t>
            </a:r>
            <a:endParaRPr lang="sk-SK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13.11.2015 – Paríž, </a:t>
            </a:r>
            <a:r>
              <a:rPr lang="sk-SK" sz="16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Bataclan</a:t>
            </a:r>
            <a:endParaRPr lang="sk-SK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Marec 2016 - Brusel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8194" name="Picture 2" descr="Výsledok vyhľadávania obrázkov pre dopyt beslan terrorist at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60" y="1499040"/>
            <a:ext cx="3916623" cy="220310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london 2005 att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05" y="3962338"/>
            <a:ext cx="4606206" cy="277312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40332"/>
      </p:ext>
    </p:extLst>
  </p:cSld>
  <p:clrMapOvr>
    <a:masterClrMapping/>
  </p:clrMapOvr>
</p:sld>
</file>

<file path=ppt/theme/theme1.xml><?xml version="1.0" encoding="utf-8"?>
<a:theme xmlns:a="http://schemas.openxmlformats.org/drawingml/2006/main" name="Prúd">
  <a:themeElements>
    <a:clrScheme name="Prúd 12">
      <a:dk1>
        <a:srgbClr val="2A5400"/>
      </a:dk1>
      <a:lt1>
        <a:srgbClr val="FFFFFF"/>
      </a:lt1>
      <a:dk2>
        <a:srgbClr val="C8C9C5"/>
      </a:dk2>
      <a:lt2>
        <a:srgbClr val="BAE8BA"/>
      </a:lt2>
      <a:accent1>
        <a:srgbClr val="33CC33"/>
      </a:accent1>
      <a:accent2>
        <a:srgbClr val="99CC00"/>
      </a:accent2>
      <a:accent3>
        <a:srgbClr val="E0E1DF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Prú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úd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10">
        <a:dk1>
          <a:srgbClr val="2A5400"/>
        </a:dk1>
        <a:lt1>
          <a:srgbClr val="FFFFFF"/>
        </a:lt1>
        <a:dk2>
          <a:srgbClr val="C7FF8F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FFC6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1">
        <a:dk1>
          <a:srgbClr val="2A5400"/>
        </a:dk1>
        <a:lt1>
          <a:srgbClr val="FFFFFF"/>
        </a:lt1>
        <a:dk2>
          <a:srgbClr val="B2E5A9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D5F0D1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2">
        <a:dk1>
          <a:srgbClr val="2A5400"/>
        </a:dk1>
        <a:lt1>
          <a:srgbClr val="FFFFFF"/>
        </a:lt1>
        <a:dk2>
          <a:srgbClr val="C8C9C5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E1DF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úd 12">
    <a:dk1>
      <a:srgbClr val="2A5400"/>
    </a:dk1>
    <a:lt1>
      <a:srgbClr val="FFFFFF"/>
    </a:lt1>
    <a:dk2>
      <a:srgbClr val="C8C9C5"/>
    </a:dk2>
    <a:lt2>
      <a:srgbClr val="BAE8BA"/>
    </a:lt2>
    <a:accent1>
      <a:srgbClr val="33CC33"/>
    </a:accent1>
    <a:accent2>
      <a:srgbClr val="99CC00"/>
    </a:accent2>
    <a:accent3>
      <a:srgbClr val="E0E1DF"/>
    </a:accent3>
    <a:accent4>
      <a:srgbClr val="DADADA"/>
    </a:accent4>
    <a:accent5>
      <a:srgbClr val="ADE2AD"/>
    </a:accent5>
    <a:accent6>
      <a:srgbClr val="8AB900"/>
    </a:accent6>
    <a:hlink>
      <a:srgbClr val="99FF33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466</Words>
  <Application>Microsoft Office PowerPoint</Application>
  <PresentationFormat>Širokouhlá</PresentationFormat>
  <Paragraphs>111</Paragraphs>
  <Slides>12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Wingdings</vt:lpstr>
      <vt:lpstr>Prúd</vt:lpstr>
      <vt:lpstr>História a vývoj terorizmu</vt:lpstr>
      <vt:lpstr>Terorizmus</vt:lpstr>
      <vt:lpstr>Partizánska vojna</vt:lpstr>
      <vt:lpstr>Veľká francúzska revolúcia</vt:lpstr>
      <vt:lpstr>Nihilisticko-anarchistický terorizmus</vt:lpstr>
      <vt:lpstr>Terorizmus druhej polovice 20. storočia</vt:lpstr>
      <vt:lpstr>Teroristické organizácie</vt:lpstr>
      <vt:lpstr>Teroristické útoky</vt:lpstr>
      <vt:lpstr>Teroristické útoky</vt:lpstr>
      <vt:lpstr>Al-Káida, ISIS</vt:lpstr>
      <vt:lpstr>Záver</vt:lpstr>
      <vt:lpstr>Ďakujem za pozornosť!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a vývoj terorizmu</dc:title>
  <dc:creator>Marek Oravec</dc:creator>
  <cp:lastModifiedBy>Marek Oravec</cp:lastModifiedBy>
  <cp:revision>27</cp:revision>
  <dcterms:created xsi:type="dcterms:W3CDTF">2019-12-18T10:12:14Z</dcterms:created>
  <dcterms:modified xsi:type="dcterms:W3CDTF">2020-01-10T08:45:32Z</dcterms:modified>
</cp:coreProperties>
</file>