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FD9F-6F19-4D98-9C6C-C35DBDC67986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DC894-2F08-4B4C-A288-E9223AB5C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66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78 – 80.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072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</a:t>
            </a:r>
            <a:r>
              <a:rPr lang="sk-SK" smtClean="0"/>
              <a:t>91.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64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80.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2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81 – 82.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362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82 – 83.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92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83 – 84.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516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84 – 86.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928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86 – 89.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15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89.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398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90</a:t>
            </a:r>
            <a:r>
              <a:rPr lang="sk-SK" baseline="0" dirty="0" smtClean="0"/>
              <a:t> – 91.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DC894-2F08-4B4C-A288-E9223AB5C6E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3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6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22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72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95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11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80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7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87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78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854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80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17367DF7-A662-42D1-AD1E-B6F6503D2E5F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C6416D61-4E05-4164-BC6E-6AEBF184BD38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xmlns="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xmlns="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xmlns="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xmlns="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xmlns="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xmlns="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xmlns="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xmlns="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xmlns="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xmlns="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xmlns="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1064870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914400" y="2468563"/>
            <a:ext cx="10363200" cy="1920875"/>
          </a:xfrm>
        </p:spPr>
        <p:txBody>
          <a:bodyPr/>
          <a:lstStyle/>
          <a:p>
            <a:r>
              <a:rPr lang="sk-SK" sz="2800" i="1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75. výročie skončenia druhej svetovej vojny</a:t>
            </a:r>
            <a:endParaRPr lang="sk-SK" sz="2800" i="1" kern="1200" dirty="0">
              <a:solidFill>
                <a:schemeClr val="bg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610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Ukončenie bojov v </a:t>
            </a:r>
            <a:r>
              <a:rPr lang="sk-SK" dirty="0" err="1" smtClean="0"/>
              <a:t>Pacifiku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Boje o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Iwo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Jimu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Okinawu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Strata 94% japonských vojakov</a:t>
            </a:r>
          </a:p>
          <a:p>
            <a:pPr>
              <a:lnSpc>
                <a:spcPct val="150000"/>
              </a:lnSpc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Kamikaze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Bombardovanie a blokáda Japonska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6.8.1945 – Hirošima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9.8.1945 – Nagasaki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15.8.1945 – kapitulácia Japonska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2.9.1945 – koniec druhej svetovej vojny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9218" name="Picture 2" descr="Výsledok vyhľadávania obrázkov pre dopyt iwo ji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50" y="2260120"/>
            <a:ext cx="3274003" cy="254683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ok vyhľadávania obrázkov pre dopyt fat man nagasa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8994683" y="4091153"/>
            <a:ext cx="3108044" cy="26295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úvisiaci obr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32" y="1138687"/>
            <a:ext cx="3289525" cy="263606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7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Spojenecké operácie v Afrike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Boje o Stalingrad, Leningrad a Moskvu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Víťazstvo Spojencov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Antifašistická koalícia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44" name="Picture 4" descr="Výsledok vyhľadávania obrázkov pre dopyt rozdelenie nemec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38" y="1526876"/>
            <a:ext cx="4272249" cy="504782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ýsledok vyhľadávania obrázkov pre dopyt berlin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78" y="3719243"/>
            <a:ext cx="4502689" cy="299937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5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sk-SK" sz="2800" i="1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  <a:endParaRPr lang="sk-SK" sz="2800" i="1" kern="1200" dirty="0">
              <a:solidFill>
                <a:schemeClr val="bg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7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Spojenecká ofenzíva do Európy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Východný front – jún 1941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Západný front – jún 1944 (Taliansko, Sicília)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Operácia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Overlord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vylodenie v Normandii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Operácia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Dragoon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juh Francúzska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Francúzsky odboj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Úspešné spojenecké plánovanie</a:t>
            </a:r>
          </a:p>
          <a:p>
            <a:pPr>
              <a:lnSpc>
                <a:spcPct val="150000"/>
              </a:lnSpc>
            </a:pP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7" y="3863182"/>
            <a:ext cx="3935893" cy="280327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d d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75" y="1417638"/>
            <a:ext cx="3913605" cy="220140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operation drag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59853"/>
            <a:ext cx="3123309" cy="210660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operation drag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"/>
          <a:stretch/>
        </p:blipFill>
        <p:spPr bwMode="auto">
          <a:xfrm>
            <a:off x="4442902" y="4481971"/>
            <a:ext cx="3027573" cy="191434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7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Červenej armády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Operácia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Bagration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oslobodenie Bieloruska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23.6 – 19.8.1944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Zničenie veľkej časti nemeckej Skupiny armád Stredu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Postup na Litvu, Poľsko, Rumunsko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Delenie nemeckých síl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0" name="Picture 2" descr="Výsledok vyhľadávania obrázkov pre dopyt ba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98" y="4149306"/>
            <a:ext cx="3615144" cy="239955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35" y="3051295"/>
            <a:ext cx="4560883" cy="349756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bag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69" y="1257030"/>
            <a:ext cx="3101974" cy="16117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0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Varšavské povstanie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1.8.1944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Poľské odbojové hnutie a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Armia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Krajowa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Vytlačenie Nemcov z Varšavy pred príchodom ZSSR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Červená armáda za Vislou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poľská armáda – pomoc Povstaniu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16 000 mŕtvych, 85% mesta zničeného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074" name="Picture 2" descr="Výsledok vyhľadávania obrázkov pre dopyt varšavské povsta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4" y="3752491"/>
            <a:ext cx="6065147" cy="281466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39" y="1572326"/>
            <a:ext cx="3196162" cy="19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varšava 194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10886" r="1725" b="1440"/>
          <a:stretch/>
        </p:blipFill>
        <p:spPr bwMode="auto">
          <a:xfrm>
            <a:off x="1354347" y="4813540"/>
            <a:ext cx="3303918" cy="172528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0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Oslobodzovanie Európy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7538" y="1306168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Parížske povstanie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Oslobodzovanie Beneluxu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Operácia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Garden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snaha o totálne ukončenie vojny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Obsadenie mostov cez Rýn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Výsadkári a pozemné jednotky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Rýn – prekážka až do marca 1945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098" name="Picture 2" descr="Výsledok vyhľadávania obrázkov pre dopyt market gar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12" y="3103685"/>
            <a:ext cx="4390326" cy="344505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market gar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67" y="4250032"/>
            <a:ext cx="3449271" cy="246814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úvisiaci obrázo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7" b="26862"/>
          <a:stretch/>
        </p:blipFill>
        <p:spPr bwMode="auto">
          <a:xfrm>
            <a:off x="8266218" y="1582616"/>
            <a:ext cx="2847107" cy="120454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9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0265"/>
            <a:ext cx="10972800" cy="1143000"/>
          </a:xfrm>
        </p:spPr>
        <p:txBody>
          <a:bodyPr/>
          <a:lstStyle/>
          <a:p>
            <a:r>
              <a:rPr lang="sk-SK" dirty="0" smtClean="0"/>
              <a:t>Ardenská protiofenzíva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1306168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16.12.1944 – 25.1.1945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Bitka o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Ardenny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Posledná veľká nemecká operácia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Rozdeliť spojenecké sily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Zabrániť použitiu prístavu Antverpy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Najväčšie straty amerických jednotiek v Európe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Neúspech nemeckého plánu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148927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122" name="Picture 2" descr="Výsledok vyhľadávania obrázkov pre dopyt battle of arden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37" y="4597880"/>
            <a:ext cx="3570738" cy="203583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battle of arden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63" y="1762194"/>
            <a:ext cx="5701255" cy="390535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7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Jaltská konferencia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W. Churchill, F. Roosevelt, J. Stalin – Veľká trojka (VB, USA, ZSSR)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Zabezpečenie mieru a obnova Európy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Podpora ZSSR v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Pacifiku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Slobodné voľby v strednej a východnej Európe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Vplyv ZSSR v ním oslobodených krajinách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Silná pozícia ZSSR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Otázka Poľska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Hranice povojnových okupačných zón Nemecka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46" name="Picture 2" descr="Výsledok vyhľadávania obrázkov pre dopyt jaltská konfer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48" y="2745699"/>
            <a:ext cx="4712898" cy="3806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9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Ťaženie končí v Berlíne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2951" y="1599383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Spojenecký útok na Berlín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en.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Eisenhower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uvoľnenie útoku pre Červenú armádu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Totálna porážka Nemecka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Široký východný front – ťažké straty Červenej armády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Bitka o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Seelowské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výšiny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Bombardovanie Berlína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Útok na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Reichstag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8.5.1945 – kapitulácia Nemecka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170" name="Picture 2" descr="Výsledok vyhľadávania obrázkov pre dopyt seelow he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06" y="1418456"/>
            <a:ext cx="3872961" cy="244472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jaltská konferenc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83" y="4220789"/>
            <a:ext cx="3389882" cy="244410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bombardovanie berl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84" y="4044927"/>
            <a:ext cx="3776406" cy="249242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5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974"/>
            <a:ext cx="10972800" cy="1143000"/>
          </a:xfrm>
        </p:spPr>
        <p:txBody>
          <a:bodyPr/>
          <a:lstStyle/>
          <a:p>
            <a:r>
              <a:rPr lang="sk-SK" dirty="0" smtClean="0"/>
              <a:t>Postupimská konferencia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8664" y="1155974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Červená armáda – pomsta na civilnom obyvateľstve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17.7 – 2.8.1945 – Postupimská konferencia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Veľká trojka – J. Stalin, W. Churchill (C.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Attlee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H. </a:t>
            </a: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Truman</a:t>
            </a:r>
            <a:endParaRPr lang="sk-SK" sz="1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Spravovanie Nemecka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Demilitarizácia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Stíhanie vojnových zločincov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08830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8194" name="Picture 2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48" y="1536909"/>
            <a:ext cx="4800975" cy="477430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94" y="4066088"/>
            <a:ext cx="3389882" cy="260644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28648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418</Words>
  <Application>Microsoft Office PowerPoint</Application>
  <PresentationFormat>Širokouhlá</PresentationFormat>
  <Paragraphs>96</Paragraphs>
  <Slides>12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Prúd</vt:lpstr>
      <vt:lpstr>75. výročie skončenia druhej svetovej vojny</vt:lpstr>
      <vt:lpstr>Spojenecká ofenzíva do Európy</vt:lpstr>
      <vt:lpstr>Postup Červenej armády</vt:lpstr>
      <vt:lpstr>Varšavské povstanie</vt:lpstr>
      <vt:lpstr>Oslobodzovanie Európy</vt:lpstr>
      <vt:lpstr>Ardenská protiofenzíva</vt:lpstr>
      <vt:lpstr>Jaltská konferencia</vt:lpstr>
      <vt:lpstr>Ťaženie končí v Berlíne</vt:lpstr>
      <vt:lpstr>Postupimská konferencia</vt:lpstr>
      <vt:lpstr>Ukončenie bojov v Pacifiku</vt:lpstr>
      <vt:lpstr>Záver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75. výročie skončenia druhej svetovej vojny</dc:title>
  <dc:creator>Marek Oravec</dc:creator>
  <cp:lastModifiedBy>Marek Oravec</cp:lastModifiedBy>
  <cp:revision>27</cp:revision>
  <dcterms:created xsi:type="dcterms:W3CDTF">2019-12-17T07:06:28Z</dcterms:created>
  <dcterms:modified xsi:type="dcterms:W3CDTF">2020-01-10T08:55:07Z</dcterms:modified>
</cp:coreProperties>
</file>