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0214A-F2CF-432B-A53A-522338DDFA3E}" type="datetimeFigureOut">
              <a:rPr lang="sk-SK" smtClean="0"/>
              <a:t>4. 8. 2021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7B227-E7F3-41CC-8693-A4CFDECCA9E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979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36 – 40.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7B227-E7F3-41CC-8693-A4CFDECCA9EB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9960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40 – 43.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7B227-E7F3-41CC-8693-A4CFDECCA9EB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160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43 – 45.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7B227-E7F3-41CC-8693-A4CFDECCA9EB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313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45 – 48.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7B227-E7F3-41CC-8693-A4CFDECCA9EB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8550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</a:t>
            </a:r>
            <a:r>
              <a:rPr lang="sk-SK"/>
              <a:t>48 – 50.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7B227-E7F3-41CC-8693-A4CFDECCA9EB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989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EF8DCD1-A998-48F3-B092-D856CD6F32C7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555B2C2-65F4-4E7E-A873-F58C60AD19C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43BB1CC1-AF0E-4405-A943-EA5F93D0B4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 dirty="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058E680-2FCE-445B-9BD8-1594F158A1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 dirty="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35BF0677-C287-497D-964B-2DD492DDC1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 dirty="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ABD7187E-06FA-4B8A-86C9-F4ACF063CC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 dirty="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7C5331C-BB70-4350-883F-C7231CAD31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 dirty="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7928B868-2323-4675-BAEA-BE7547ED55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 dirty="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2E9C61BA-A4FD-4461-B811-02CFDA50A2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 dirty="0"/>
            </a:p>
          </p:txBody>
        </p:sp>
      </p:grpSp>
      <p:sp>
        <p:nvSpPr>
          <p:cNvPr id="460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319105FB-5C49-4C34-9BF2-62C706E86EE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3A7E9E2-11F5-4690-B54A-8ECBCF8EED5C}" type="datetimeFigureOut">
              <a:rPr lang="sk-SK" smtClean="0"/>
              <a:t>4. 8. 2021</a:t>
            </a:fld>
            <a:endParaRPr lang="sk-SK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C42CE139-1032-4898-9D81-8958F96BE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C0B79E1B-AE9C-49DB-B74D-87FCD6749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DCA6D70-A9AF-4F08-A9A6-0FA3285760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644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860245D-7587-4781-A1DF-0231DC85DA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7E9E2-11F5-4690-B54A-8ECBCF8EED5C}" type="datetimeFigureOut">
              <a:rPr lang="sk-SK" smtClean="0"/>
              <a:t>4. 8. 2021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CBAC98-D650-4746-A36D-D808D586ED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6D70-A9AF-4F08-A9A6-0FA32857600A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1A4CB7F-C179-4E81-A8C3-D6DC94512FC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372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4D9FA-D98B-4CE8-A71E-3D72C8D749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7E9E2-11F5-4690-B54A-8ECBCF8EED5C}" type="datetimeFigureOut">
              <a:rPr lang="sk-SK" smtClean="0"/>
              <a:t>4. 8. 2021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E1C93AF-2C98-4CF9-B1E7-2C0EF89E0E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6D70-A9AF-4F08-A9A6-0FA32857600A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B63871F-1E61-4C67-9C3F-395DA8CBA1D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299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268CB-F793-4E0A-B013-3E00032F7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7E9E2-11F5-4690-B54A-8ECBCF8EED5C}" type="datetimeFigureOut">
              <a:rPr lang="sk-SK" smtClean="0"/>
              <a:t>4. 8. 2021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1FA12B-7315-4A42-986F-E16E69BB34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6D70-A9AF-4F08-A9A6-0FA32857600A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AA9C389-6CC6-4709-847D-45172F1AAD3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869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EE3D8DB-079A-4A12-8C02-3F89621206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7E9E2-11F5-4690-B54A-8ECBCF8EED5C}" type="datetimeFigureOut">
              <a:rPr lang="sk-SK" smtClean="0"/>
              <a:t>4. 8. 2021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AD0CBDE-D53B-45F0-967F-FFE51D0708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6D70-A9AF-4F08-A9A6-0FA32857600A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2B8CEDE-FF24-4CF9-97F8-E83D163EBC0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530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B4AC771-8F7A-492F-B583-DBC175811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7E9E2-11F5-4690-B54A-8ECBCF8EED5C}" type="datetimeFigureOut">
              <a:rPr lang="sk-SK" smtClean="0"/>
              <a:t>4. 8. 2021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39B93C5-F53F-4A20-8E46-D9E098C071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6D70-A9AF-4F08-A9A6-0FA32857600A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810330D-2EAE-4078-969A-A5497E55ADB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759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62B1F33-6397-4ADB-A027-C88BC54419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7E9E2-11F5-4690-B54A-8ECBCF8EED5C}" type="datetimeFigureOut">
              <a:rPr lang="sk-SK" smtClean="0"/>
              <a:t>4. 8. 2021</a:t>
            </a:fld>
            <a:endParaRPr lang="sk-SK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1AEFDDE-2343-4911-9581-6F8088A142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6D70-A9AF-4F08-A9A6-0FA32857600A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CA15FC93-725F-4F78-9458-9CDC93237F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417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460F27-8FCC-4908-B6C9-942335AA4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7E9E2-11F5-4690-B54A-8ECBCF8EED5C}" type="datetimeFigureOut">
              <a:rPr lang="sk-SK" smtClean="0"/>
              <a:t>4. 8. 2021</a:t>
            </a:fld>
            <a:endParaRPr lang="sk-S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1187B7-F1C0-48D4-BE3E-FD556026F4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6D70-A9AF-4F08-A9A6-0FA32857600A}" type="slidenum">
              <a:rPr lang="sk-SK" smtClean="0"/>
              <a:t>‹#›</a:t>
            </a:fld>
            <a:endParaRPr lang="sk-SK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811C0B9-707F-417C-83F0-A8B9A508724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194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12E78EB-09EF-4D6A-BF52-B7EAD14F5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7E9E2-11F5-4690-B54A-8ECBCF8EED5C}" type="datetimeFigureOut">
              <a:rPr lang="sk-SK" smtClean="0"/>
              <a:t>4. 8. 2021</a:t>
            </a:fld>
            <a:endParaRPr lang="sk-SK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937DB8D-EFCC-4FB1-B8F8-08EFBAB250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6D70-A9AF-4F08-A9A6-0FA32857600A}" type="slidenum">
              <a:rPr lang="sk-SK" smtClean="0"/>
              <a:t>‹#›</a:t>
            </a:fld>
            <a:endParaRPr lang="sk-SK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B7D61F6E-59D9-41EA-AC7E-4E782C58389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166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BD86F34-6A0E-4075-9548-C5E508A7AE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7E9E2-11F5-4690-B54A-8ECBCF8EED5C}" type="datetimeFigureOut">
              <a:rPr lang="sk-SK" smtClean="0"/>
              <a:t>4. 8. 2021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375A5A8-9DB6-4581-9D74-11ABB7ECF4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6D70-A9AF-4F08-A9A6-0FA32857600A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3D983B3-0AC7-4C7A-AE2A-569130CA301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732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AE3B3D8-C438-45D1-A5F6-6941FDE7D1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7E9E2-11F5-4690-B54A-8ECBCF8EED5C}" type="datetimeFigureOut">
              <a:rPr lang="sk-SK" smtClean="0"/>
              <a:t>4. 8. 2021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B705A9C-7D4E-4C05-8224-793FC0BC10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6D70-A9AF-4F08-A9A6-0FA32857600A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CD5F816-8EBF-4B25-A4EF-4E92A35BCB6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190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19F386B-7AE7-4FBB-BBD9-FB6CD19765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fld id="{53A7E9E2-11F5-4690-B54A-8ECBCF8EED5C}" type="datetimeFigureOut">
              <a:rPr lang="sk-SK" smtClean="0"/>
              <a:t>4. 8. 2021</a:t>
            </a:fld>
            <a:endParaRPr lang="sk-SK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4FA7D8F-3558-4D5D-85C4-64E29EB7D6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7DCA6D70-A9AF-4F08-A9A6-0FA32857600A}" type="slidenum">
              <a:rPr lang="sk-SK" smtClean="0"/>
              <a:t>‹#›</a:t>
            </a:fld>
            <a:endParaRPr lang="sk-SK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6EFC39C8-C69A-43F1-AEB5-0CF74255B0B4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805E04CD-1A63-469B-8F83-A9DBE04F9F3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5062" name="Freeform 6">
                <a:extLst>
                  <a:ext uri="{FF2B5EF4-FFF2-40B4-BE49-F238E27FC236}">
                    <a16:creationId xmlns:a16="http://schemas.microsoft.com/office/drawing/2014/main" id="{882C2262-F5DD-49FF-8C98-5F7B14582F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 dirty="0"/>
              </a:p>
            </p:txBody>
          </p:sp>
          <p:sp>
            <p:nvSpPr>
              <p:cNvPr id="45063" name="Freeform 7">
                <a:extLst>
                  <a:ext uri="{FF2B5EF4-FFF2-40B4-BE49-F238E27FC236}">
                    <a16:creationId xmlns:a16="http://schemas.microsoft.com/office/drawing/2014/main" id="{11A196C7-26DD-4F29-BEA5-BF7F6E184F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 dirty="0"/>
              </a:p>
            </p:txBody>
          </p:sp>
          <p:sp>
            <p:nvSpPr>
              <p:cNvPr id="45064" name="Freeform 8">
                <a:extLst>
                  <a:ext uri="{FF2B5EF4-FFF2-40B4-BE49-F238E27FC236}">
                    <a16:creationId xmlns:a16="http://schemas.microsoft.com/office/drawing/2014/main" id="{24DDEAB5-C775-42EA-AAB3-1C4F087AA7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 dirty="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D9B64F19-B421-4BB4-AF97-B4B75666D5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 dirty="0"/>
              </a:p>
            </p:txBody>
          </p:sp>
          <p:sp>
            <p:nvSpPr>
              <p:cNvPr id="45066" name="Freeform 10">
                <a:extLst>
                  <a:ext uri="{FF2B5EF4-FFF2-40B4-BE49-F238E27FC236}">
                    <a16:creationId xmlns:a16="http://schemas.microsoft.com/office/drawing/2014/main" id="{7822201D-3FB4-4D50-9C51-134F393958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 dirty="0"/>
              </a:p>
            </p:txBody>
          </p:sp>
        </p:grpSp>
        <p:sp>
          <p:nvSpPr>
            <p:cNvPr id="45067" name="Freeform 11">
              <a:extLst>
                <a:ext uri="{FF2B5EF4-FFF2-40B4-BE49-F238E27FC236}">
                  <a16:creationId xmlns:a16="http://schemas.microsoft.com/office/drawing/2014/main" id="{CA77B367-0C74-4C44-83A7-1201C8BD47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 dirty="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9858DF61-404F-4D65-A2D7-E08450F9B9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 dirty="0"/>
            </a:p>
          </p:txBody>
        </p:sp>
      </p:grpSp>
      <p:sp>
        <p:nvSpPr>
          <p:cNvPr id="45069" name="Rectangle 13">
            <a:extLst>
              <a:ext uri="{FF2B5EF4-FFF2-40B4-BE49-F238E27FC236}">
                <a16:creationId xmlns:a16="http://schemas.microsoft.com/office/drawing/2014/main" id="{FF494D94-D3BC-4A59-8B42-75E58793347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45070" name="Rectangle 14">
            <a:extLst>
              <a:ext uri="{FF2B5EF4-FFF2-40B4-BE49-F238E27FC236}">
                <a16:creationId xmlns:a16="http://schemas.microsoft.com/office/drawing/2014/main" id="{4056891C-6B6B-40CE-8626-AC779CD02C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45071" name="Rectangle 15">
            <a:extLst>
              <a:ext uri="{FF2B5EF4-FFF2-40B4-BE49-F238E27FC236}">
                <a16:creationId xmlns:a16="http://schemas.microsoft.com/office/drawing/2014/main" id="{1EDF66EC-0EB4-4FEE-90D5-88FF148E5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22098376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78F9C-0033-4C60-BAB6-D50822671C10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914400" y="2468563"/>
            <a:ext cx="10363200" cy="19208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2800" i="1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Environmentalistika a kvalita životného prostredia človeka</a:t>
            </a:r>
          </a:p>
        </p:txBody>
      </p:sp>
    </p:spTree>
    <p:extLst>
      <p:ext uri="{BB962C8B-B14F-4D97-AF65-F5344CB8AC3E}">
        <p14:creationId xmlns:p14="http://schemas.microsoft.com/office/powerpoint/2010/main" val="313728985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0B384-7084-4669-80E2-FDFB7080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Environmentálna kríza vo svete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5E583F2-1166-4E8A-96B9-27A0EBE6C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prostredie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Strata biodiverzity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Skleníkové plyny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Klimatická zmena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Nadprodukcia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Nedostatok surovín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Zníženie kvality životného prostredia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Úpadok systémov krajiny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Dopyt po prírodných zdrojoch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012975B6-3A75-4003-BCAE-D5ACB0DC337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 dirty="0"/>
          </a:p>
        </p:txBody>
      </p:sp>
      <p:pic>
        <p:nvPicPr>
          <p:cNvPr id="2050" name="Picture 2" descr="EU Biodiversity Strategy for 2030 | Tematické zložky | Domovská stránka |  ENVI | Výbory | Európsky parlament">
            <a:extLst>
              <a:ext uri="{FF2B5EF4-FFF2-40B4-BE49-F238E27FC236}">
                <a16:creationId xmlns:a16="http://schemas.microsoft.com/office/drawing/2014/main" id="{6E261C5F-85FF-4F33-B2FE-B1BAEC726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04" y="1417638"/>
            <a:ext cx="4519394" cy="2842303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 need to rethink everything we know about global warming - ISRAEL21c">
            <a:extLst>
              <a:ext uri="{FF2B5EF4-FFF2-40B4-BE49-F238E27FC236}">
                <a16:creationId xmlns:a16="http://schemas.microsoft.com/office/drawing/2014/main" id="{E778AD76-AA26-4627-9F95-99517EAE5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10" y="4446241"/>
            <a:ext cx="4034367" cy="22860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80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E445D4-B9A1-49CF-B244-CC05B862B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Krajiny postihnuté krízou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C56F2EF-1762-4C4B-B2EE-8FEC67AFF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5811"/>
            <a:ext cx="10972800" cy="47384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Nerovnosť medzi severnou a južnou pologuľou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Nerovnomerná distribúcia potravín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Ťažba dreva v dažďových lesoch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Nadmerná produkcia oxidu uhličitého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Vyhynutie živočíšnych druhov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Prílišná tvorba odpadu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Populačná explózia, civilizačné choroby, vojnové konflikty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Topenie ľadovcov, zvyšovanie hladiny mora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Strata morskej biodiverzity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Ozónová diera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D22FA533-6E66-4EC7-A72A-72235AA443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B07716-F45F-45D4-A30F-27ED2D18B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47" y="1446121"/>
            <a:ext cx="5481386" cy="2623743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nada&amp;#39;s dirty secret | Canadian Geographic">
            <a:extLst>
              <a:ext uri="{FF2B5EF4-FFF2-40B4-BE49-F238E27FC236}">
                <a16:creationId xmlns:a16="http://schemas.microsoft.com/office/drawing/2014/main" id="{2CA73451-8746-453A-AC02-2AD0DC9DF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160" y="4179554"/>
            <a:ext cx="4123773" cy="2587841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72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A7165-BEEF-4A36-A7F1-73B2C9578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Riešenie environmentálnej krízy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43BE85B-708C-4431-8C3D-4DC1CC6E0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Egoizmus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Spotreba obnoviteľných zdrojov neprevyšuje ich regeneráciu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Spotreba neobnoviteľných zdrojov neprevyšuje spotrebu obnoviteľných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 znečisťovania prispôsobené tempu očisťovania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Výzvy k sebadisciplíne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Hospodárnejšie využívanie prírodných zdrojov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Zvýšenie ochrany zdravia a bezpečnosti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Ochrana životného prostredia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Vzťah človeka k prírode</a:t>
            </a:r>
          </a:p>
          <a:p>
            <a:pPr>
              <a:lnSpc>
                <a:spcPct val="150000"/>
              </a:lnSpc>
            </a:pP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7A4AE59D-DAA2-4961-85D7-90AEFA2DFA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 dirty="0"/>
          </a:p>
        </p:txBody>
      </p:sp>
      <p:pic>
        <p:nvPicPr>
          <p:cNvPr id="3074" name="Picture 2" descr="Obnoviteľné zdroje energií - CEMA Fotovoltické systémy">
            <a:extLst>
              <a:ext uri="{FF2B5EF4-FFF2-40B4-BE49-F238E27FC236}">
                <a16:creationId xmlns:a16="http://schemas.microsoft.com/office/drawing/2014/main" id="{55DECD59-CC4C-4D85-9A3B-98A061356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4531966"/>
            <a:ext cx="4876800" cy="211455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cKay. Obnovitelné zdroje energie. Zdarma. Václav Cílek doporučuje knihu o  obnovitelých zdrojích">
            <a:extLst>
              <a:ext uri="{FF2B5EF4-FFF2-40B4-BE49-F238E27FC236}">
                <a16:creationId xmlns:a16="http://schemas.microsoft.com/office/drawing/2014/main" id="{87360E6D-FAFF-4D0A-B5A3-88E68052A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4"/>
          <a:stretch/>
        </p:blipFill>
        <p:spPr bwMode="auto">
          <a:xfrm>
            <a:off x="9241656" y="1518993"/>
            <a:ext cx="2720191" cy="261557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19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36E66A-6F84-4A70-B374-C4AF53C6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Environmentalistika na Slovensku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8FE5004-4585-4FB2-8003-D51027C57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828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Zvyšovanie priemernej teploty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Ohrozenie povodňami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Znečisťovanie ovzdušia, vody a pôdy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Nakladanie s odpadom, devastácia lesov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Zelená obnova Slovenska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Boj s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envirokriminalitou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Zákaz spaľovania zahraničného jadrového odpadu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Ochrana biodiverzity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Obmedzenie emisií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Uhlíková neutralita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6A89C852-0140-431C-B80E-6740B31461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 dirty="0"/>
          </a:p>
        </p:txBody>
      </p:sp>
      <p:pic>
        <p:nvPicPr>
          <p:cNvPr id="4098" name="Picture 2" descr="Pred desiatimi rokmi zažilo Slovensko katastrofu | TVnoviny.sk">
            <a:extLst>
              <a:ext uri="{FF2B5EF4-FFF2-40B4-BE49-F238E27FC236}">
                <a16:creationId xmlns:a16="http://schemas.microsoft.com/office/drawing/2014/main" id="{2959EFCB-4B5B-43DA-A85F-D2F5CE43A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68" y="1417638"/>
            <a:ext cx="4946968" cy="278443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etrhla sa hrádza, Slovenskom sa VALÍ voda! Povodeň má prvú obeť, VIDEO a  FOTO">
            <a:extLst>
              <a:ext uri="{FF2B5EF4-FFF2-40B4-BE49-F238E27FC236}">
                <a16:creationId xmlns:a16="http://schemas.microsoft.com/office/drawing/2014/main" id="{7CAC09D7-5DCB-494D-A146-B599B1546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066" y="4303429"/>
            <a:ext cx="3762902" cy="2510393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7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Vojaci venujú odmeny postihnutým povodňami - Webnoviny.sk">
            <a:extLst>
              <a:ext uri="{FF2B5EF4-FFF2-40B4-BE49-F238E27FC236}">
                <a16:creationId xmlns:a16="http://schemas.microsoft.com/office/drawing/2014/main" id="{7920E9E9-A04B-4485-8C2A-84C7B502D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3" r="6719"/>
          <a:stretch/>
        </p:blipFill>
        <p:spPr bwMode="auto">
          <a:xfrm>
            <a:off x="4975882" y="4009177"/>
            <a:ext cx="2240235" cy="2664071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6">
            <a:extLst>
              <a:ext uri="{FF2B5EF4-FFF2-40B4-BE49-F238E27FC236}">
                <a16:creationId xmlns:a16="http://schemas.microsoft.com/office/drawing/2014/main" id="{2BA70D4B-F2E2-4BC3-B071-FBAA9669A3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 dirty="0"/>
          </a:p>
        </p:txBody>
      </p:sp>
      <p:pic>
        <p:nvPicPr>
          <p:cNvPr id="5126" name="Picture 6" descr="Budaj: Nešťastie v Rudne nad Hronom je varovným prstom | Info.sk">
            <a:extLst>
              <a:ext uri="{FF2B5EF4-FFF2-40B4-BE49-F238E27FC236}">
                <a16:creationId xmlns:a16="http://schemas.microsoft.com/office/drawing/2014/main" id="{8F565E30-6080-432F-BF36-0E249E9E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31" y="1322103"/>
            <a:ext cx="3356037" cy="251444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A1CBA05-009B-4BED-B9E0-264379D9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Environmentalistika v Ozbrojených silách SR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60A3009-0506-487C-B01F-4B8CFC3A7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Zasadil som strom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Vojenské lesy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Rekonštrukcie rybníkov, zarybňovanie tokov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Obmena vozového parku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Pomoc pri snehových kalamitách a povodniach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Pomoc pri zosuvoch pôdy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Pomoc pri tragických nehodách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Distribúcia humanitárnej pomoci</a:t>
            </a:r>
          </a:p>
        </p:txBody>
      </p:sp>
      <p:pic>
        <p:nvPicPr>
          <p:cNvPr id="5124" name="Picture 4" descr="Vojaci počas povodní prepravili takmer 1300 osôb">
            <a:extLst>
              <a:ext uri="{FF2B5EF4-FFF2-40B4-BE49-F238E27FC236}">
                <a16:creationId xmlns:a16="http://schemas.microsoft.com/office/drawing/2014/main" id="{82D16921-0F2A-466E-9EBE-7B814AF51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16" y="3950563"/>
            <a:ext cx="4180752" cy="27813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to sme | platformaprelesy.sk">
            <a:extLst>
              <a:ext uri="{FF2B5EF4-FFF2-40B4-BE49-F238E27FC236}">
                <a16:creationId xmlns:a16="http://schemas.microsoft.com/office/drawing/2014/main" id="{26BA517E-554D-4F86-ACF8-C8AC9A3F3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51899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138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126F7D-19F7-46E3-800A-AE1FEF8BF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sk-SK" sz="2800" i="1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Ďakujem za pozornosť!</a:t>
            </a:r>
          </a:p>
        </p:txBody>
      </p:sp>
    </p:spTree>
    <p:extLst>
      <p:ext uri="{BB962C8B-B14F-4D97-AF65-F5344CB8AC3E}">
        <p14:creationId xmlns:p14="http://schemas.microsoft.com/office/powerpoint/2010/main" val="367351872"/>
      </p:ext>
    </p:extLst>
  </p:cSld>
  <p:clrMapOvr>
    <a:masterClrMapping/>
  </p:clrMapOvr>
</p:sld>
</file>

<file path=ppt/theme/theme1.xml><?xml version="1.0" encoding="utf-8"?>
<a:theme xmlns:a="http://schemas.openxmlformats.org/drawingml/2006/main" name="Prúd">
  <a:themeElements>
    <a:clrScheme name="Prúd 12">
      <a:dk1>
        <a:srgbClr val="2A5400"/>
      </a:dk1>
      <a:lt1>
        <a:srgbClr val="FFFFFF"/>
      </a:lt1>
      <a:dk2>
        <a:srgbClr val="C8C9C5"/>
      </a:dk2>
      <a:lt2>
        <a:srgbClr val="BAE8BA"/>
      </a:lt2>
      <a:accent1>
        <a:srgbClr val="33CC33"/>
      </a:accent1>
      <a:accent2>
        <a:srgbClr val="99CC00"/>
      </a:accent2>
      <a:accent3>
        <a:srgbClr val="E0E1DF"/>
      </a:accent3>
      <a:accent4>
        <a:srgbClr val="DADADA"/>
      </a:accent4>
      <a:accent5>
        <a:srgbClr val="ADE2AD"/>
      </a:accent5>
      <a:accent6>
        <a:srgbClr val="8AB900"/>
      </a:accent6>
      <a:hlink>
        <a:srgbClr val="99FF33"/>
      </a:hlink>
      <a:folHlink>
        <a:srgbClr val="FFFF99"/>
      </a:folHlink>
    </a:clrScheme>
    <a:fontScheme name="Prú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úd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úd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úd 10">
        <a:dk1>
          <a:srgbClr val="2A5400"/>
        </a:dk1>
        <a:lt1>
          <a:srgbClr val="FFFFFF"/>
        </a:lt1>
        <a:dk2>
          <a:srgbClr val="C7FF8F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E0FFC6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11">
        <a:dk1>
          <a:srgbClr val="2A5400"/>
        </a:dk1>
        <a:lt1>
          <a:srgbClr val="FFFFFF"/>
        </a:lt1>
        <a:dk2>
          <a:srgbClr val="B2E5A9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D5F0D1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12">
        <a:dk1>
          <a:srgbClr val="2A5400"/>
        </a:dk1>
        <a:lt1>
          <a:srgbClr val="FFFFFF"/>
        </a:lt1>
        <a:dk2>
          <a:srgbClr val="C8C9C5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E0E1DF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úd 12">
    <a:dk1>
      <a:srgbClr val="2A5400"/>
    </a:dk1>
    <a:lt1>
      <a:srgbClr val="FFFFFF"/>
    </a:lt1>
    <a:dk2>
      <a:srgbClr val="C8C9C5"/>
    </a:dk2>
    <a:lt2>
      <a:srgbClr val="BAE8BA"/>
    </a:lt2>
    <a:accent1>
      <a:srgbClr val="33CC33"/>
    </a:accent1>
    <a:accent2>
      <a:srgbClr val="99CC00"/>
    </a:accent2>
    <a:accent3>
      <a:srgbClr val="E0E1DF"/>
    </a:accent3>
    <a:accent4>
      <a:srgbClr val="DADADA"/>
    </a:accent4>
    <a:accent5>
      <a:srgbClr val="ADE2AD"/>
    </a:accent5>
    <a:accent6>
      <a:srgbClr val="8AB900"/>
    </a:accent6>
    <a:hlink>
      <a:srgbClr val="99FF33"/>
    </a:hlink>
    <a:folHlink>
      <a:srgbClr val="FFFF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230</Words>
  <Application>Microsoft Office PowerPoint</Application>
  <PresentationFormat>Širokouhlá</PresentationFormat>
  <Paragraphs>63</Paragraphs>
  <Slides>7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Wingdings</vt:lpstr>
      <vt:lpstr>Prúd</vt:lpstr>
      <vt:lpstr>Environmentalistika a kvalita životného prostredia človeka</vt:lpstr>
      <vt:lpstr>Environmentálna kríza vo svete</vt:lpstr>
      <vt:lpstr>Krajiny postihnuté krízou</vt:lpstr>
      <vt:lpstr>Riešenie environmentálnej krízy</vt:lpstr>
      <vt:lpstr>Environmentalistika na Slovensku</vt:lpstr>
      <vt:lpstr>Environmentalistika v Ozbrojených silách SR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Efektívne komunikačné zručnosti</dc:title>
  <dc:creator>Falťanová Kristína</dc:creator>
  <cp:lastModifiedBy>Falťanová Kristína</cp:lastModifiedBy>
  <cp:revision>19</cp:revision>
  <dcterms:created xsi:type="dcterms:W3CDTF">2021-07-28T08:48:02Z</dcterms:created>
  <dcterms:modified xsi:type="dcterms:W3CDTF">2021-08-04T18:20:06Z</dcterms:modified>
</cp:coreProperties>
</file>