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A42A9-3017-4F22-8E20-8878F021C901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A08B0-3BAF-42E6-9F2E-791C1F3FF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229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42 - 44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08B0-3BAF-42E6-9F2E-791C1F3FFB1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4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44 - 46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08B0-3BAF-42E6-9F2E-791C1F3FFB1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783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46 - 50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08B0-3BAF-42E6-9F2E-791C1F3FFB11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473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50 - 51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08B0-3BAF-42E6-9F2E-791C1F3FFB11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355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52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08B0-3BAF-42E6-9F2E-791C1F3FFB11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822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</a:t>
            </a:r>
            <a:r>
              <a:rPr lang="sk-SK"/>
              <a:t>53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08B0-3BAF-42E6-9F2E-791C1F3FFB11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54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08B0-3BAF-42E6-9F2E-791C1F3FFB11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276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</a:t>
            </a:r>
            <a:r>
              <a:rPr lang="sk-SK"/>
              <a:t>55 - 56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08B0-3BAF-42E6-9F2E-791C1F3FFB11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74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F8DCD1-A998-48F3-B092-D856CD6F32C7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555B2C2-65F4-4E7E-A873-F58C60AD19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3BB1CC1-AF0E-4405-A943-EA5F93D0B4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058E680-2FCE-445B-9BD8-1594F158A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5BF0677-C287-497D-964B-2DD492DDC1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BD7187E-06FA-4B8A-86C9-F4ACF063C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7C5331C-BB70-4350-883F-C7231CAD3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928B868-2323-4675-BAEA-BE7547ED5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E9C61BA-A4FD-4461-B811-02CFDA50A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19105FB-5C49-4C34-9BF2-62C706E86E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42CE139-1032-4898-9D81-8958F96BE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0B79E1B-AE9C-49DB-B74D-87FCD6749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303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60245D-7587-4781-A1DF-0231DC85D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CBAC98-D650-4746-A36D-D808D586ED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1A4CB7F-C179-4E81-A8C3-D6DC94512F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915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4D9FA-D98B-4CE8-A71E-3D72C8D74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E1C93AF-2C98-4CF9-B1E7-2C0EF89E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B63871F-1E61-4C67-9C3F-395DA8CBA1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792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268CB-F793-4E0A-B013-3E00032F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1FA12B-7315-4A42-986F-E16E69BB3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AA9C389-6CC6-4709-847D-45172F1AAD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86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E3D8DB-079A-4A12-8C02-3F8962120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D0CBDE-D53B-45F0-967F-FFE51D0708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2B8CEDE-FF24-4CF9-97F8-E83D163EBC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03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4AC771-8F7A-492F-B583-DBC175811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9B93C5-F53F-4A20-8E46-D9E098C071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810330D-2EAE-4078-969A-A5497E55AD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20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2B1F33-6397-4ADB-A027-C88BC544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1AEFDDE-2343-4911-9581-6F8088A142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A15FC93-725F-4F78-9458-9CDC93237F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311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60F27-8FCC-4908-B6C9-942335AA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1187B7-F1C0-48D4-BE3E-FD556026F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811C0B9-707F-417C-83F0-A8B9A50872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958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2E78EB-09EF-4D6A-BF52-B7EAD14F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37DB8D-EFCC-4FB1-B8F8-08EFBAB25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7D61F6E-59D9-41EA-AC7E-4E782C583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908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D86F34-6A0E-4075-9548-C5E508A7A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A5A8-9DB6-4581-9D74-11ABB7ECF4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3D983B3-0AC7-4C7A-AE2A-569130CA30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890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E3B3D8-C438-45D1-A5F6-6941FDE7D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705A9C-7D4E-4C05-8224-793FC0BC10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CD5F816-8EBF-4B25-A4EF-4E92A35BCB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589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19F386B-7AE7-4FBB-BBD9-FB6CD1976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5282AE60-CD3E-4BD7-A493-3E42567528F7}" type="datetimeFigureOut">
              <a:rPr lang="sk-SK" smtClean="0"/>
              <a:t>27. 7. 2020</a:t>
            </a:fld>
            <a:endParaRPr lang="sk-SK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4FA7D8F-3558-4D5D-85C4-64E29EB7D6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675CE668-4B50-4B73-8C97-685C5156FF92}" type="slidenum">
              <a:rPr lang="sk-SK" smtClean="0"/>
              <a:t>‹#›</a:t>
            </a:fld>
            <a:endParaRPr lang="sk-SK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6EFC39C8-C69A-43F1-AEB5-0CF74255B0B4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05E04CD-1A63-469B-8F83-A9DBE04F9F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>
                <a:extLst>
                  <a:ext uri="{FF2B5EF4-FFF2-40B4-BE49-F238E27FC236}">
                    <a16:creationId xmlns:a16="http://schemas.microsoft.com/office/drawing/2014/main" id="{882C2262-F5DD-49FF-8C98-5F7B14582F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:a16="http://schemas.microsoft.com/office/drawing/2014/main" id="{11A196C7-26DD-4F29-BEA5-BF7F6E184F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:a16="http://schemas.microsoft.com/office/drawing/2014/main" id="{24DDEAB5-C775-42EA-AAB3-1C4F087AA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9B64F19-B421-4BB4-AF97-B4B75666D5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6" name="Freeform 10">
                <a:extLst>
                  <a:ext uri="{FF2B5EF4-FFF2-40B4-BE49-F238E27FC236}">
                    <a16:creationId xmlns:a16="http://schemas.microsoft.com/office/drawing/2014/main" id="{7822201D-3FB4-4D50-9C51-134F39395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45067" name="Freeform 11">
              <a:extLst>
                <a:ext uri="{FF2B5EF4-FFF2-40B4-BE49-F238E27FC236}">
                  <a16:creationId xmlns:a16="http://schemas.microsoft.com/office/drawing/2014/main" id="{CA77B367-0C74-4C44-83A7-1201C8BD4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9858DF61-404F-4D65-A2D7-E08450F9B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FF494D94-D3BC-4A59-8B42-75E5879334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4056891C-6B6B-40CE-8626-AC779CD02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1EDF66EC-0EB4-4FEE-90D5-88FF148E5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629414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BE022-A531-49F2-B6AC-3AC0F41B386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14400" y="2468563"/>
            <a:ext cx="10363200" cy="1920875"/>
          </a:xfrm>
        </p:spPr>
        <p:txBody>
          <a:bodyPr/>
          <a:lstStyle/>
          <a:p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Právo v ozbrojených konfliktoch</a:t>
            </a:r>
          </a:p>
        </p:txBody>
      </p:sp>
    </p:spTree>
    <p:extLst>
      <p:ext uri="{BB962C8B-B14F-4D97-AF65-F5344CB8AC3E}">
        <p14:creationId xmlns:p14="http://schemas.microsoft.com/office/powerpoint/2010/main" val="218361104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0CD2-EDC7-4A49-9820-15C84A73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97613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65B65-5043-4F84-9891-BD703CA9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Ozbrojený konflikt a štát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C1CE95-D716-491B-9AAF-30AB5E126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Presadzovanie zahraničnej politiky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Briand-Kellogov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pakt – zákaz vojny ako politiky štátu (1928)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OSN – zákaz hrozby silou alebo použitia sily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Sebaobrana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Regulácia spôsobu vedenia vojny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Haagsky a Ženevský dohovor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SR – dodržiavanie medzinárodných zmlúv a záväzkov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Ratifikácia prezidentom alebo NR SR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BF251274-3B9B-4EA6-89CD-B425C318D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6" name="Picture 2" descr="Kellogg-Briand Pact | Facts, Purpose, &amp; Significance | Britannica">
            <a:extLst>
              <a:ext uri="{FF2B5EF4-FFF2-40B4-BE49-F238E27FC236}">
                <a16:creationId xmlns:a16="http://schemas.microsoft.com/office/drawing/2014/main" id="{E339A4ED-313D-42C6-AFE2-ACA2775D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86" y="1518993"/>
            <a:ext cx="3684913" cy="2738487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ta OSN /plné znenie dokumentu/ | MepoForum.sk – Fórum pre ...">
            <a:extLst>
              <a:ext uri="{FF2B5EF4-FFF2-40B4-BE49-F238E27FC236}">
                <a16:creationId xmlns:a16="http://schemas.microsoft.com/office/drawing/2014/main" id="{A633DEA3-9F49-40DF-9FBC-DE3A7FC1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48" y="4920792"/>
            <a:ext cx="2104938" cy="178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Ženevské konvencie – Wikipédia">
            <a:extLst>
              <a:ext uri="{FF2B5EF4-FFF2-40B4-BE49-F238E27FC236}">
                <a16:creationId xmlns:a16="http://schemas.microsoft.com/office/drawing/2014/main" id="{C27A83AD-95F7-4C7D-A924-22423DDA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98" y="4475684"/>
            <a:ext cx="2728730" cy="2227114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7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37CD6-94A5-4D5A-AE81-5848430D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Vedenie ozbrojeného konfliktu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CA3C10-716D-4857-B952-5AF9473A7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36430"/>
            <a:ext cx="10972800" cy="52469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Vyhlásenie vojny pred jej začatím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Napadnutie cudzou mocou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Plnenie záväzkov vyplývajúcich zo zmlúv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Totálna vojna – proti všetkým obyvateľom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Vojna len proti ozbrojeným silám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Kombatanti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príslušníci ozbrojených síl (okrem zdravotníkov, duchovných, žurnalistov, ...)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 civilista nosí otvorene zbraň –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kombatant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Civilné obyvateľstvo nesmie podnikať bojové akcie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Vyzvedači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vojenskí zvedovia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Žoldnieri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Parlamentár - vyjednávač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6A281269-BB22-465D-8447-6D31CD63A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2050" name="Picture 2" descr="Ženevské dohovory">
            <a:extLst>
              <a:ext uri="{FF2B5EF4-FFF2-40B4-BE49-F238E27FC236}">
                <a16:creationId xmlns:a16="http://schemas.microsoft.com/office/drawing/2014/main" id="{6181FFEB-7B2D-4385-894D-5A00780B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99" y="4319882"/>
            <a:ext cx="5252285" cy="2331151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rlamentár – Wikipédia">
            <a:extLst>
              <a:ext uri="{FF2B5EF4-FFF2-40B4-BE49-F238E27FC236}">
                <a16:creationId xmlns:a16="http://schemas.microsoft.com/office/drawing/2014/main" id="{CE62778A-67A6-48F1-8277-5911BEB50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6"/>
          <a:stretch/>
        </p:blipFill>
        <p:spPr bwMode="auto">
          <a:xfrm>
            <a:off x="9661217" y="1106146"/>
            <a:ext cx="2294781" cy="243648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lajková signalizácia | RadekMatoska.sk">
            <a:extLst>
              <a:ext uri="{FF2B5EF4-FFF2-40B4-BE49-F238E27FC236}">
                <a16:creationId xmlns:a16="http://schemas.microsoft.com/office/drawing/2014/main" id="{8BA9E331-6CAC-42E9-B532-95D41BB39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64" y="1314450"/>
            <a:ext cx="3262417" cy="25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E7BE5-1D9A-4559-B3CD-80C22427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1904"/>
            <a:ext cx="10972800" cy="1143000"/>
          </a:xfrm>
        </p:spPr>
        <p:txBody>
          <a:bodyPr/>
          <a:lstStyle/>
          <a:p>
            <a:r>
              <a:rPr lang="sk-SK" dirty="0"/>
              <a:t>Vojnoví zajatci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C443B4-9E81-4FE5-9D6F-AEE16FC5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0586"/>
            <a:ext cx="10972800" cy="52604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Kombatant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ktorý padol do rúk nepriateľa – Ženevský dohovor (1949)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Ľudské zaobchádzanie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Rešpektovať osobnosť, česť a hodnosť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Lekárske ošetrenie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Odsun do bezpečnej zóny a internácia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Poskytnutie stravy a vody (a tabaku)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Vhodná hygiena a odev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Možnosť práce a odmeny za ňu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Úspešný útek ruší status zajatca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Repatriácia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331D6561-CB4D-4F96-9100-B826F2D95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764" y="1061550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076" name="Picture 4" descr="World War 1914-1918 : Reports on the visits of the prisoners of ...">
            <a:extLst>
              <a:ext uri="{FF2B5EF4-FFF2-40B4-BE49-F238E27FC236}">
                <a16:creationId xmlns:a16="http://schemas.microsoft.com/office/drawing/2014/main" id="{6EEA4E54-5DCD-4B22-8F0C-62C08B35E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" b="13100"/>
          <a:stretch/>
        </p:blipFill>
        <p:spPr bwMode="auto">
          <a:xfrm>
            <a:off x="6594035" y="1757258"/>
            <a:ext cx="4988364" cy="264506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IVERPOOL PRISONER OF WAR AND INTERNMENT CAMP, NSW 1945-11-21. A ...">
            <a:extLst>
              <a:ext uri="{FF2B5EF4-FFF2-40B4-BE49-F238E27FC236}">
                <a16:creationId xmlns:a16="http://schemas.microsoft.com/office/drawing/2014/main" id="{B3BAEBFD-1831-4ACF-B494-1A227906C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 bwMode="auto">
          <a:xfrm>
            <a:off x="5272725" y="3762136"/>
            <a:ext cx="3983076" cy="2884602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5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FCF4D-3B02-48F7-A26A-34DA0054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Priebeh ozbrojeného konfliktu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624D86-1794-4C5D-84DE-72E9B2D1C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Vojnová oblasť – trojrozmerný priestor Zeme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Neutrálne štáty, neutralizované oblasti, medzinárodný priestor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Prostriedky musia rešpektovať zásady ľudskosti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Nespôsobiť nadmerné zranenia a škody na životnom prostredí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Zákaz vierolomnosti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Zákaz zneužívania znakov Červeného kríža, polmesiaca, leva s hviezdou, ...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Osoba vyradená z boja nemôže byť predmetom útoku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9832BA94-A791-4970-BF30-94C12C967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353F899-4E4E-40B7-A218-808755FC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6" y="4928254"/>
            <a:ext cx="2750270" cy="1833513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gyptian Red Crescent | LinkedIn">
            <a:extLst>
              <a:ext uri="{FF2B5EF4-FFF2-40B4-BE49-F238E27FC236}">
                <a16:creationId xmlns:a16="http://schemas.microsoft.com/office/drawing/2014/main" id="{1A7F9D3E-F476-40B3-B5AF-7841F4E7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70" y="4928252"/>
            <a:ext cx="1833515" cy="183351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DBD525D-B700-413D-9E3B-70906C30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39" y="4928252"/>
            <a:ext cx="2751544" cy="1833514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04C2309-E3DE-4A59-B9D6-5A05A54F6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037" y="4928252"/>
            <a:ext cx="2751543" cy="1833513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6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E1AE4-C38C-400B-BCE2-AF5DD18A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Ukončenie vojny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45B74D-C41C-44F6-8D9E-D01FEC814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Mierovou zmluvou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Medzi bojujúcimi stranami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Jednostranným vyhlásením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Účastník ukončuje konflikt a formuluje podmienky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Mlčky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Nadviazanie štandardných mierových vzťahov – neurčitosť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Debellácia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Úplné zničenie protivníka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Zakázaný spôsob ukončenia vojny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7A8ECF96-5315-498D-A00E-080A26532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122" name="Picture 2" descr="Zjednotenie Nemecka (1871) – Wikipédia">
            <a:extLst>
              <a:ext uri="{FF2B5EF4-FFF2-40B4-BE49-F238E27FC236}">
                <a16:creationId xmlns:a16="http://schemas.microsoft.com/office/drawing/2014/main" id="{0470E289-D8D0-4152-A066-BBC53B84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24" y="3799001"/>
            <a:ext cx="3941456" cy="291759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Štefan Bednár - Mierová zmluva. Rakúsky kancelár Schober a nemecký ...">
            <a:extLst>
              <a:ext uri="{FF2B5EF4-FFF2-40B4-BE49-F238E27FC236}">
                <a16:creationId xmlns:a16="http://schemas.microsoft.com/office/drawing/2014/main" id="{6568FCCB-8704-4A97-9DC8-F6B979A7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621" y="141403"/>
            <a:ext cx="2321418" cy="352372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iscellaneous, contract, Papyrus, Peace Treaty icon">
            <a:extLst>
              <a:ext uri="{FF2B5EF4-FFF2-40B4-BE49-F238E27FC236}">
                <a16:creationId xmlns:a16="http://schemas.microsoft.com/office/drawing/2014/main" id="{E3A9A0B2-46BF-40D8-8B05-BE504841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8208" y="1417638"/>
            <a:ext cx="2198800" cy="21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8A937FB1-D305-4C4C-A1DC-3DE4549B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67" y="429736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B2DE8-30A7-4608-B6F5-73D319C9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Prerušenie ozbrojeného konfliktu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20B857-B8F3-4031-B370-2E437A5B5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Prerušenie boja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Krátkodobé a lokálne (zozbieranie zajatcov, prechod konvoja ČK, ...)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Prímerie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Zastavenie boja na dlhší čas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Lokálne / všeobecné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Ukončenie násilia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Kapitulácia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Vzdanie sa jednej zo strán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Podmienečná – garancia dojednaných podmienok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Bezpodmienečná – prijatie podmienok víťaza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 je možné obnoviť nepriateľstvo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2E1D400C-63D6-484F-88A0-A0FEADFA1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148" name="Picture 4" descr="Deň, keď stíchli zbrane: Vianočný zázrak na fronte v roku 1914 ...">
            <a:extLst>
              <a:ext uri="{FF2B5EF4-FFF2-40B4-BE49-F238E27FC236}">
                <a16:creationId xmlns:a16="http://schemas.microsoft.com/office/drawing/2014/main" id="{13461462-3319-41A5-99FF-DB7CF3C96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512" y="1178351"/>
            <a:ext cx="3396621" cy="254215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Západný front zažil v roku 1914 neuveriteľný zázrak Vianoc. Čo sa ...">
            <a:extLst>
              <a:ext uri="{FF2B5EF4-FFF2-40B4-BE49-F238E27FC236}">
                <a16:creationId xmlns:a16="http://schemas.microsoft.com/office/drawing/2014/main" id="{7FF265F3-3C83-4472-8B29-21F06BB7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87" y="2808010"/>
            <a:ext cx="3105927" cy="174513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osledná bodka za druhou svetovou - Neznáma história - Žurnál ...">
            <a:extLst>
              <a:ext uri="{FF2B5EF4-FFF2-40B4-BE49-F238E27FC236}">
                <a16:creationId xmlns:a16="http://schemas.microsoft.com/office/drawing/2014/main" id="{93F55260-C931-498F-BF97-E9C9F15F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46" y="3584593"/>
            <a:ext cx="4577946" cy="313468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9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9A4C2-7BE6-48FF-A22D-2B00C35F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Individuálna zodpovednosť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B9029F-5D81-43BB-98B2-8107F67E5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Nerešpektovanie pravidiel – medzinárodná zodpovednosť štátu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Aj individuálna zodpovednosť jednotlivca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Vnútroštátny / medzinárodný súdny tribunál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Medzinárodný trestný súd v Haagu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Genocída, zločiny proti ľudskosti, vojnové zločiny, trestné činy agresie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Popieranie a schvaľovanie holokaustu, zločinov totalitných režimov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Ospravedlňovanie genocídy, zločinov proti mieru, ...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6F1F65E8-F2A3-453B-BB46-8F56DECD4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7170" name="Picture 2" descr="Trump trestá súd, ktorý preveruje americké zločiny - Svet SME">
            <a:extLst>
              <a:ext uri="{FF2B5EF4-FFF2-40B4-BE49-F238E27FC236}">
                <a16:creationId xmlns:a16="http://schemas.microsoft.com/office/drawing/2014/main" id="{BCA759DA-FD4D-44E4-A57C-F8BB6628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676" y="4394393"/>
            <a:ext cx="3584543" cy="238969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F20CF86-D525-491C-883D-32A24D66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12" y="4915785"/>
            <a:ext cx="4600281" cy="179698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eviateho septembra si pripomíname pamiatku obetí holokaustu a ...">
            <a:extLst>
              <a:ext uri="{FF2B5EF4-FFF2-40B4-BE49-F238E27FC236}">
                <a16:creationId xmlns:a16="http://schemas.microsoft.com/office/drawing/2014/main" id="{0830A037-3652-4251-9772-9572252F3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114" y="1250067"/>
            <a:ext cx="3236105" cy="2427079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8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14FE4-DE71-43E1-8C0A-EEF937F1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Trestné vojenské činy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CBB05D-E298-442F-A7CD-0EDD20DC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94" y="1417638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Používanie zakázaného bojového prostriedku a nedovoleného vedenia boja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Plienenie v priestore vojnových operácií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Zneužívanie medzinárodne uznaných označení a štátnych znakov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Zneužívanie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rekviračného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práva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Vojnová krutosť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Ohrozenie kultúrnych hodnôt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F2502E1B-2B7D-4ACC-82BF-0B40DDBB6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8194" name="Picture 2" descr="Geneva Convention: Everything you need to know | Newsmobile">
            <a:extLst>
              <a:ext uri="{FF2B5EF4-FFF2-40B4-BE49-F238E27FC236}">
                <a16:creationId xmlns:a16="http://schemas.microsoft.com/office/drawing/2014/main" id="{C7C7096F-6814-4372-A5AD-4C2961C1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59" y="3239187"/>
            <a:ext cx="5154440" cy="3563812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mall Geneva Convention poster illustrating the Third Geneva ...">
            <a:extLst>
              <a:ext uri="{FF2B5EF4-FFF2-40B4-BE49-F238E27FC236}">
                <a16:creationId xmlns:a16="http://schemas.microsoft.com/office/drawing/2014/main" id="{A8EB133D-0177-42DE-8DA9-3CBE7FFC5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02" y="4326757"/>
            <a:ext cx="4678051" cy="236241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efore and After ISIS: Heartbreaking Photos Of Destroyed ...">
            <a:extLst>
              <a:ext uri="{FF2B5EF4-FFF2-40B4-BE49-F238E27FC236}">
                <a16:creationId xmlns:a16="http://schemas.microsoft.com/office/drawing/2014/main" id="{66A26D81-306A-4DE4-810B-441FEB652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2" r="17106"/>
          <a:stretch/>
        </p:blipFill>
        <p:spPr bwMode="auto">
          <a:xfrm>
            <a:off x="8931232" y="579103"/>
            <a:ext cx="3163359" cy="2588303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33198"/>
      </p:ext>
    </p:extLst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Prúd 12">
      <a:dk1>
        <a:srgbClr val="2A5400"/>
      </a:dk1>
      <a:lt1>
        <a:srgbClr val="FFFFFF"/>
      </a:lt1>
      <a:dk2>
        <a:srgbClr val="C8C9C5"/>
      </a:dk2>
      <a:lt2>
        <a:srgbClr val="BAE8BA"/>
      </a:lt2>
      <a:accent1>
        <a:srgbClr val="33CC33"/>
      </a:accent1>
      <a:accent2>
        <a:srgbClr val="99CC00"/>
      </a:accent2>
      <a:accent3>
        <a:srgbClr val="E0E1DF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ú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úd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10">
        <a:dk1>
          <a:srgbClr val="2A5400"/>
        </a:dk1>
        <a:lt1>
          <a:srgbClr val="FFFFFF"/>
        </a:lt1>
        <a:dk2>
          <a:srgbClr val="C7FF8F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FFC6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1">
        <a:dk1>
          <a:srgbClr val="2A5400"/>
        </a:dk1>
        <a:lt1>
          <a:srgbClr val="FFFFFF"/>
        </a:lt1>
        <a:dk2>
          <a:srgbClr val="B2E5A9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D5F0D1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2">
        <a:dk1>
          <a:srgbClr val="2A5400"/>
        </a:dk1>
        <a:lt1>
          <a:srgbClr val="FFFFFF"/>
        </a:lt1>
        <a:dk2>
          <a:srgbClr val="C8C9C5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E1DF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úd 12">
    <a:dk1>
      <a:srgbClr val="2A5400"/>
    </a:dk1>
    <a:lt1>
      <a:srgbClr val="FFFFFF"/>
    </a:lt1>
    <a:dk2>
      <a:srgbClr val="C8C9C5"/>
    </a:dk2>
    <a:lt2>
      <a:srgbClr val="BAE8BA"/>
    </a:lt2>
    <a:accent1>
      <a:srgbClr val="33CC33"/>
    </a:accent1>
    <a:accent2>
      <a:srgbClr val="99CC00"/>
    </a:accent2>
    <a:accent3>
      <a:srgbClr val="E0E1DF"/>
    </a:accent3>
    <a:accent4>
      <a:srgbClr val="DADADA"/>
    </a:accent4>
    <a:accent5>
      <a:srgbClr val="ADE2AD"/>
    </a:accent5>
    <a:accent6>
      <a:srgbClr val="8AB900"/>
    </a:accent6>
    <a:hlink>
      <a:srgbClr val="99FF33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428</Words>
  <Application>Microsoft Office PowerPoint</Application>
  <PresentationFormat>Širokouhlá</PresentationFormat>
  <Paragraphs>95</Paragraphs>
  <Slides>10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Wingdings</vt:lpstr>
      <vt:lpstr>Prúd</vt:lpstr>
      <vt:lpstr>Právo v ozbrojených konfliktoch</vt:lpstr>
      <vt:lpstr>Ozbrojený konflikt a štát</vt:lpstr>
      <vt:lpstr>Vedenie ozbrojeného konfliktu</vt:lpstr>
      <vt:lpstr>Vojnoví zajatci</vt:lpstr>
      <vt:lpstr>Priebeh ozbrojeného konfliktu</vt:lpstr>
      <vt:lpstr>Ukončenie vojny</vt:lpstr>
      <vt:lpstr>Prerušenie ozbrojeného konfliktu</vt:lpstr>
      <vt:lpstr>Individuálna zodpovednosť</vt:lpstr>
      <vt:lpstr>Trestné vojenské činy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Marek Oravec</dc:creator>
  <cp:lastModifiedBy>Marek Oravec</cp:lastModifiedBy>
  <cp:revision>31</cp:revision>
  <dcterms:created xsi:type="dcterms:W3CDTF">2020-07-24T08:17:51Z</dcterms:created>
  <dcterms:modified xsi:type="dcterms:W3CDTF">2020-07-27T08:42:44Z</dcterms:modified>
</cp:coreProperties>
</file>